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3"/>
  </p:notesMasterIdLst>
  <p:handoutMasterIdLst>
    <p:handoutMasterId r:id="rId34"/>
  </p:handoutMasterIdLst>
  <p:sldIdLst>
    <p:sldId id="301" r:id="rId2"/>
    <p:sldId id="366" r:id="rId3"/>
    <p:sldId id="362" r:id="rId4"/>
    <p:sldId id="305" r:id="rId5"/>
    <p:sldId id="310" r:id="rId6"/>
    <p:sldId id="358" r:id="rId7"/>
    <p:sldId id="359" r:id="rId8"/>
    <p:sldId id="357" r:id="rId9"/>
    <p:sldId id="342" r:id="rId10"/>
    <p:sldId id="363" r:id="rId11"/>
    <p:sldId id="328" r:id="rId12"/>
    <p:sldId id="371" r:id="rId13"/>
    <p:sldId id="313" r:id="rId14"/>
    <p:sldId id="312" r:id="rId15"/>
    <p:sldId id="311" r:id="rId16"/>
    <p:sldId id="323" r:id="rId17"/>
    <p:sldId id="367" r:id="rId18"/>
    <p:sldId id="368" r:id="rId19"/>
    <p:sldId id="325" r:id="rId20"/>
    <p:sldId id="283" r:id="rId21"/>
    <p:sldId id="364" r:id="rId22"/>
    <p:sldId id="353" r:id="rId23"/>
    <p:sldId id="369" r:id="rId24"/>
    <p:sldId id="370" r:id="rId25"/>
    <p:sldId id="304" r:id="rId26"/>
    <p:sldId id="365" r:id="rId27"/>
    <p:sldId id="308" r:id="rId28"/>
    <p:sldId id="361" r:id="rId29"/>
    <p:sldId id="372" r:id="rId30"/>
    <p:sldId id="373" r:id="rId31"/>
    <p:sldId id="34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00"/>
    <a:srgbClr val="009050"/>
    <a:srgbClr val="FFE600"/>
    <a:srgbClr val="D9D9A7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3" autoAdjust="0"/>
    <p:restoredTop sz="86447"/>
  </p:normalViewPr>
  <p:slideViewPr>
    <p:cSldViewPr>
      <p:cViewPr varScale="1">
        <p:scale>
          <a:sx n="106" d="100"/>
          <a:sy n="106" d="100"/>
        </p:scale>
        <p:origin x="2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112" y="16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Alcohol-impaired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10084</c:v>
                </c:pt>
                <c:pt idx="1">
                  <c:v>9943</c:v>
                </c:pt>
                <c:pt idx="2">
                  <c:v>10280</c:v>
                </c:pt>
                <c:pt idx="3">
                  <c:v>10996</c:v>
                </c:pt>
                <c:pt idx="4">
                  <c:v>10874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ED-834D-B8D1-0C0E332F65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Unrestrained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9622</c:v>
                </c:pt>
                <c:pt idx="1">
                  <c:v>9410</c:v>
                </c:pt>
                <c:pt idx="2">
                  <c:v>9874</c:v>
                </c:pt>
                <c:pt idx="3">
                  <c:v>10514</c:v>
                </c:pt>
                <c:pt idx="4">
                  <c:v>10076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ED-834D-B8D1-0C0E332F65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Distraction-affected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3154</c:v>
                </c:pt>
                <c:pt idx="1">
                  <c:v>3179</c:v>
                </c:pt>
                <c:pt idx="2">
                  <c:v>3477</c:v>
                </c:pt>
                <c:pt idx="3">
                  <c:v>3450</c:v>
                </c:pt>
                <c:pt idx="4">
                  <c:v>3166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ED-834D-B8D1-0C0E332F65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Speeding-involved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9696</c:v>
                </c:pt>
                <c:pt idx="1">
                  <c:v>9283</c:v>
                </c:pt>
                <c:pt idx="2">
                  <c:v>9723</c:v>
                </c:pt>
                <c:pt idx="3">
                  <c:v>10291</c:v>
                </c:pt>
                <c:pt idx="4">
                  <c:v>9717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8-3F49-82FD-5C539C82C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56224"/>
        <c:axId val="119957760"/>
      </c:lineChart>
      <c:catAx>
        <c:axId val="11995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119957760"/>
        <c:crosses val="autoZero"/>
        <c:auto val="1"/>
        <c:lblAlgn val="ctr"/>
        <c:lblOffset val="100"/>
        <c:noMultiLvlLbl val="0"/>
      </c:catAx>
      <c:valAx>
        <c:axId val="11995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1995622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531496062992127E-2"/>
                <c:y val="0.1237942625592854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dirty="0"/>
                    <a:t>Number of Fatalities</a:t>
                  </a:r>
                  <a:r>
                    <a:rPr lang="en-US" baseline="0" dirty="0"/>
                    <a:t> (in thousands)</a:t>
                  </a:r>
                  <a:endParaRPr lang="en-US" dirty="0"/>
                </a:p>
              </c:rich>
            </c:tx>
          </c:dispUnitsLbl>
        </c:dispUnits>
      </c:valAx>
      <c:sp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ln w="38100"/>
      </c:spPr>
    </c:plotArea>
    <c:legend>
      <c:legendPos val="b"/>
      <c:layout>
        <c:manualLayout>
          <c:xMode val="edge"/>
          <c:yMode val="edge"/>
          <c:x val="0.2098323709536308"/>
          <c:y val="0.87950223327347288"/>
          <c:w val="0.67955993000874926"/>
          <c:h val="0.10118024181403557"/>
        </c:manualLayout>
      </c:layout>
      <c:overlay val="0"/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sz="1600" dirty="0">
                <a:latin typeface="+mj-lt"/>
              </a:rPr>
              <a:t>Motor Vehicle Traffic Fatalities by Quarter, 2017</a:t>
            </a:r>
          </a:p>
        </c:rich>
      </c:tx>
      <c:layout>
        <c:manualLayout>
          <c:xMode val="edge"/>
          <c:yMode val="edge"/>
          <c:x val="0.14500244904213733"/>
          <c:y val="5.6429887753392513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Motor Vehicle Traffic Fatalities by Quarter, 2017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8272</c:v>
                </c:pt>
                <c:pt idx="1">
                  <c:v>9392</c:v>
                </c:pt>
                <c:pt idx="2">
                  <c:v>9999</c:v>
                </c:pt>
                <c:pt idx="3">
                  <c:v>9470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4-D247-9A26-6598EE5C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</dgm:pt>
    <dgm:pt modelId="{C72E3FB3-347F-48F0-8AF6-F5470092D53F}" type="pres">
      <dgm:prSet presAssocID="{158D620D-D4B2-42B0-ABD4-771F2F6D17CF}" presName="connectorText" presStyleLbl="sibTrans2D1" presStyleIdx="0" presStyleCnt="4"/>
      <dgm:spPr/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</dgm:pt>
    <dgm:pt modelId="{05067B17-3831-4DD4-A14F-F6C975D44EF5}" type="pres">
      <dgm:prSet presAssocID="{E74C1DE8-7E1B-49BF-99F4-BC2843AE7D5F}" presName="connectorText" presStyleLbl="sibTrans2D1" presStyleIdx="1" presStyleCnt="4"/>
      <dgm:spPr/>
    </dgm:pt>
    <dgm:pt modelId="{422F3D00-C205-4D3D-8B42-672A8C876A1D}" type="pres">
      <dgm:prSet presAssocID="{93EA3B57-F2BF-4793-8502-ACFC2399251A}" presName="node" presStyleLbl="node1" presStyleIdx="1" presStyleCnt="4" custScaleX="198958" custRadScaleRad="138760">
        <dgm:presLayoutVars>
          <dgm:bulletEnabled val="1"/>
        </dgm:presLayoutVars>
      </dgm:prSet>
      <dgm:spPr>
        <a:prstGeom prst="roundRect">
          <a:avLst/>
        </a:prstGeom>
      </dgm:spPr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</dgm:pt>
    <dgm:pt modelId="{B39DB2F4-2E42-49DC-83F6-C27A00F17AD7}" type="pres">
      <dgm:prSet presAssocID="{D7CD3D4F-0321-464F-B582-4F15C5A998AD}" presName="connectorText" presStyleLbl="sibTrans2D1" presStyleIdx="2" presStyleCnt="4"/>
      <dgm:spPr/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</dgm:pt>
    <dgm:pt modelId="{E4CB8CC5-C59D-46AD-A0C8-1E10BEEB4247}" type="pres">
      <dgm:prSet presAssocID="{A9BBDAF3-47C4-4525-A5C3-422AE5DB23AA}" presName="connectorText" presStyleLbl="sibTrans2D1" presStyleIdx="3" presStyleCnt="4"/>
      <dgm:spPr/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37CAC16-EA64-45CA-98B3-22A1FC7420F7}" type="presOf" srcId="{A9BBDAF3-47C4-4525-A5C3-422AE5DB23AA}" destId="{E4CB8CC5-C59D-46AD-A0C8-1E10BEEB4247}" srcOrd="1" destOrd="0" presId="urn:microsoft.com/office/officeart/2005/8/layout/radial5"/>
    <dgm:cxn modelId="{871ED625-2497-4FE4-B929-62220D0C4DD0}" type="presOf" srcId="{93EA3B57-F2BF-4793-8502-ACFC2399251A}" destId="{422F3D00-C205-4D3D-8B42-672A8C876A1D}" srcOrd="0" destOrd="0" presId="urn:microsoft.com/office/officeart/2005/8/layout/radial5"/>
    <dgm:cxn modelId="{7628C62D-935D-47CB-B022-FAB3596ADF11}" type="presOf" srcId="{E74C1DE8-7E1B-49BF-99F4-BC2843AE7D5F}" destId="{9E4BAC57-0AD0-4EC2-950E-1AF0BE2279A2}" srcOrd="0" destOrd="0" presId="urn:microsoft.com/office/officeart/2005/8/layout/radial5"/>
    <dgm:cxn modelId="{1FB9D440-5FC6-4C9A-B18B-321D8C3BE3DF}" type="presOf" srcId="{158D620D-D4B2-42B0-ABD4-771F2F6D17CF}" destId="{73A40222-68DB-4A05-8C81-35B68F0A3BFC}" srcOrd="0" destOrd="0" presId="urn:microsoft.com/office/officeart/2005/8/layout/radial5"/>
    <dgm:cxn modelId="{E7F2A06A-1757-43AC-8F9C-3288811AF57B}" type="presOf" srcId="{E74C1DE8-7E1B-49BF-99F4-BC2843AE7D5F}" destId="{05067B17-3831-4DD4-A14F-F6C975D44EF5}" srcOrd="1" destOrd="0" presId="urn:microsoft.com/office/officeart/2005/8/layout/radial5"/>
    <dgm:cxn modelId="{E814AF6E-3A91-4AB3-84DA-EE39757F1CA0}" type="presOf" srcId="{A2BF0671-07BF-4806-845D-8E332C7F4DFD}" destId="{DA848829-4EBB-4374-B839-EA9503B4AA7C}" srcOrd="0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8A4B4B78-F85E-440D-A381-CC08FB244278}" type="presOf" srcId="{F4B403FE-A380-43C7-9FFB-937EBF835F43}" destId="{5BC77979-2F2E-4545-B7F9-9FE08097CDC1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37D77B7A-D6A9-4882-BAC4-B1E7F909FE3A}" type="presOf" srcId="{D7CD3D4F-0321-464F-B582-4F15C5A998AD}" destId="{66E659E8-9C37-4484-AB37-6FF239EDB5A9}" srcOrd="0" destOrd="0" presId="urn:microsoft.com/office/officeart/2005/8/layout/radial5"/>
    <dgm:cxn modelId="{4A126694-4A07-4BB3-B926-07A279F897D6}" type="presOf" srcId="{E1228815-E7AB-434D-8759-2A72FEB2681C}" destId="{9A08C4DD-D7FE-4BCF-BC03-915A824B1351}" srcOrd="0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148109A6-F434-4DF8-B214-C795D04767E8}" type="presOf" srcId="{158D620D-D4B2-42B0-ABD4-771F2F6D17CF}" destId="{C72E3FB3-347F-48F0-8AF6-F5470092D53F}" srcOrd="1" destOrd="0" presId="urn:microsoft.com/office/officeart/2005/8/layout/radial5"/>
    <dgm:cxn modelId="{CCE3C9AE-BC16-4268-862D-3546F93FBCA9}" type="presOf" srcId="{A9BBDAF3-47C4-4525-A5C3-422AE5DB23AA}" destId="{8B6E3DA1-0156-47A7-BB2D-17615E5B0739}" srcOrd="0" destOrd="0" presId="urn:microsoft.com/office/officeart/2005/8/layout/radial5"/>
    <dgm:cxn modelId="{049DD2B7-1E47-4C77-AE4A-DE3A8E9A3B70}" type="presOf" srcId="{D7CD3D4F-0321-464F-B582-4F15C5A998AD}" destId="{B39DB2F4-2E42-49DC-83F6-C27A00F17AD7}" srcOrd="1" destOrd="0" presId="urn:microsoft.com/office/officeart/2005/8/layout/radial5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738D0FF5-2E56-4487-AA42-66E26D6EE09E}" type="presOf" srcId="{65511CA5-6E41-4658-8AD2-39814E35BE3C}" destId="{5E7F5109-2EA6-4480-95BC-684ED92FD263}" srcOrd="0" destOrd="0" presId="urn:microsoft.com/office/officeart/2005/8/layout/radial5"/>
    <dgm:cxn modelId="{EC54CDF5-E361-45C1-A2AB-37C9B10C86FC}" type="presOf" srcId="{C6BAC868-9983-4BE7-981E-8F1BF87EEB63}" destId="{187414F8-0E3A-4A59-93EF-3F3A3227042F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E5680F11-70D5-41F8-8C51-776AC0163A19}" type="presParOf" srcId="{DA848829-4EBB-4374-B839-EA9503B4AA7C}" destId="{5BC77979-2F2E-4545-B7F9-9FE08097CDC1}" srcOrd="0" destOrd="0" presId="urn:microsoft.com/office/officeart/2005/8/layout/radial5"/>
    <dgm:cxn modelId="{191118BD-C88E-401E-A3AE-57D1C0D7D72D}" type="presParOf" srcId="{DA848829-4EBB-4374-B839-EA9503B4AA7C}" destId="{73A40222-68DB-4A05-8C81-35B68F0A3BFC}" srcOrd="1" destOrd="0" presId="urn:microsoft.com/office/officeart/2005/8/layout/radial5"/>
    <dgm:cxn modelId="{BDE16EC7-051C-40EF-B5E7-A4453F2984EE}" type="presParOf" srcId="{73A40222-68DB-4A05-8C81-35B68F0A3BFC}" destId="{C72E3FB3-347F-48F0-8AF6-F5470092D53F}" srcOrd="0" destOrd="0" presId="urn:microsoft.com/office/officeart/2005/8/layout/radial5"/>
    <dgm:cxn modelId="{F86E31D2-5015-4803-A300-189539164883}" type="presParOf" srcId="{DA848829-4EBB-4374-B839-EA9503B4AA7C}" destId="{187414F8-0E3A-4A59-93EF-3F3A3227042F}" srcOrd="2" destOrd="0" presId="urn:microsoft.com/office/officeart/2005/8/layout/radial5"/>
    <dgm:cxn modelId="{A1804D7E-6295-4173-A0D1-A8C84236A82A}" type="presParOf" srcId="{DA848829-4EBB-4374-B839-EA9503B4AA7C}" destId="{9E4BAC57-0AD0-4EC2-950E-1AF0BE2279A2}" srcOrd="3" destOrd="0" presId="urn:microsoft.com/office/officeart/2005/8/layout/radial5"/>
    <dgm:cxn modelId="{D27D1377-B35E-44B7-B932-8E23960F735C}" type="presParOf" srcId="{9E4BAC57-0AD0-4EC2-950E-1AF0BE2279A2}" destId="{05067B17-3831-4DD4-A14F-F6C975D44EF5}" srcOrd="0" destOrd="0" presId="urn:microsoft.com/office/officeart/2005/8/layout/radial5"/>
    <dgm:cxn modelId="{0E775C38-D2D7-4DDD-A8E2-8A9C37284FF3}" type="presParOf" srcId="{DA848829-4EBB-4374-B839-EA9503B4AA7C}" destId="{422F3D00-C205-4D3D-8B42-672A8C876A1D}" srcOrd="4" destOrd="0" presId="urn:microsoft.com/office/officeart/2005/8/layout/radial5"/>
    <dgm:cxn modelId="{100D8063-EFF7-420A-AAC8-3568801B8A13}" type="presParOf" srcId="{DA848829-4EBB-4374-B839-EA9503B4AA7C}" destId="{66E659E8-9C37-4484-AB37-6FF239EDB5A9}" srcOrd="5" destOrd="0" presId="urn:microsoft.com/office/officeart/2005/8/layout/radial5"/>
    <dgm:cxn modelId="{D268AB24-989C-48B2-876B-0F5E60C1D0EE}" type="presParOf" srcId="{66E659E8-9C37-4484-AB37-6FF239EDB5A9}" destId="{B39DB2F4-2E42-49DC-83F6-C27A00F17AD7}" srcOrd="0" destOrd="0" presId="urn:microsoft.com/office/officeart/2005/8/layout/radial5"/>
    <dgm:cxn modelId="{88ED89C2-14C7-41F0-88CA-B4119F030B1D}" type="presParOf" srcId="{DA848829-4EBB-4374-B839-EA9503B4AA7C}" destId="{5E7F5109-2EA6-4480-95BC-684ED92FD263}" srcOrd="6" destOrd="0" presId="urn:microsoft.com/office/officeart/2005/8/layout/radial5"/>
    <dgm:cxn modelId="{1FDCE7D7-8F96-47DD-9076-38D2C6397495}" type="presParOf" srcId="{DA848829-4EBB-4374-B839-EA9503B4AA7C}" destId="{8B6E3DA1-0156-47A7-BB2D-17615E5B0739}" srcOrd="7" destOrd="0" presId="urn:microsoft.com/office/officeart/2005/8/layout/radial5"/>
    <dgm:cxn modelId="{839D0546-0547-437B-B374-B014DE49AA31}" type="presParOf" srcId="{8B6E3DA1-0156-47A7-BB2D-17615E5B0739}" destId="{E4CB8CC5-C59D-46AD-A0C8-1E10BEEB4247}" srcOrd="0" destOrd="0" presId="urn:microsoft.com/office/officeart/2005/8/layout/radial5"/>
    <dgm:cxn modelId="{1DAE82C5-4D59-4444-90B1-6916DBDEAFCD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/>
            <a:t>  </a:t>
          </a:r>
          <a:endParaRPr lang="en-US" dirty="0"/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</dgm:pt>
  </dgm:ptLst>
  <dgm:cxnLst>
    <dgm:cxn modelId="{31445D0C-2E0A-4048-8C3B-755D14DF1291}" type="presOf" srcId="{18C4C4E9-7D33-4B93-AAEB-ACD7DF09DFF7}" destId="{0D935FA7-DAAE-4BD6-B3D7-C6BE418952C5}" srcOrd="0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6F4AC445-25A9-4489-AAE8-07E1EDB213D9}" type="presOf" srcId="{6BF8BA0C-AA0B-4847-B793-CB2698F66B68}" destId="{199F6DD1-ABFE-411B-A44A-639210662A59}" srcOrd="1" destOrd="0" presId="urn:microsoft.com/office/officeart/2009/3/layout/BlockDescendingList"/>
    <dgm:cxn modelId="{ECD11956-C5C7-4F92-AB61-E710F68E509B}" type="presOf" srcId="{9842382F-0811-42A2-81BE-767072252605}" destId="{6A9187F4-ED8C-4ADA-97C6-73D1F028F398}" srcOrd="0" destOrd="0" presId="urn:microsoft.com/office/officeart/2009/3/layout/BlockDescendingList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26193A6E-ACA5-41FC-AF5D-1B2D5193931D}" type="presOf" srcId="{22297F1A-6DF9-492E-B91F-1FE16D33A520}" destId="{3851EB16-78C3-484F-A70F-92D73B4C96BA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BC28F7AC-BA0F-4C05-876E-2DF84377A615}" type="presOf" srcId="{6BF8BA0C-AA0B-4847-B793-CB2698F66B68}" destId="{18A2E3D5-8A96-4FB4-AABB-5142E023BB83}" srcOrd="0" destOrd="0" presId="urn:microsoft.com/office/officeart/2009/3/layout/BlockDescendingList"/>
    <dgm:cxn modelId="{2EC120B2-B370-4CA7-B928-4432208F2023}" type="presOf" srcId="{40AAB722-60A0-436D-9BD8-167A140B8EE8}" destId="{2A82438D-56B9-4A56-A1E4-CFAAD9DE3148}" srcOrd="0" destOrd="0" presId="urn:microsoft.com/office/officeart/2009/3/layout/BlockDescendingList"/>
    <dgm:cxn modelId="{28F136B4-F6AC-49BD-89B7-C29DD13A7886}" type="presOf" srcId="{9842382F-0811-42A2-81BE-767072252605}" destId="{5AF71780-D835-4D67-A15F-05E9EA6723DD}" srcOrd="1" destOrd="0" presId="urn:microsoft.com/office/officeart/2009/3/layout/BlockDescendingList"/>
    <dgm:cxn modelId="{B10432B9-3128-406E-AF31-E222D68C9B41}" type="presOf" srcId="{18C4C4E9-7D33-4B93-AAEB-ACD7DF09DFF7}" destId="{25771FAF-64A3-4E44-9593-11CE18834EC0}" srcOrd="1" destOrd="0" presId="urn:microsoft.com/office/officeart/2009/3/layout/BlockDescendingList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461431E4-79DC-4BEE-93D4-811FE5F2491E}" type="presOf" srcId="{C711F108-3A72-4A2A-91DD-2E3C3B1DDD79}" destId="{260D46F9-7B07-46C1-B662-EEFC4F8DFF2A}" srcOrd="0" destOrd="0" presId="urn:microsoft.com/office/officeart/2009/3/layout/BlockDescendingList"/>
    <dgm:cxn modelId="{59E301E5-29E3-4723-90FB-5ACF98BE8F89}" type="presOf" srcId="{40AAB722-60A0-436D-9BD8-167A140B8EE8}" destId="{F3BDDAD9-A8DC-4F20-978D-0C12664E7ED2}" srcOrd="1" destOrd="0" presId="urn:microsoft.com/office/officeart/2009/3/layout/BlockDescendingList"/>
    <dgm:cxn modelId="{059074E6-F095-4B90-9939-F6475FFA2326}" type="presOf" srcId="{C711F108-3A72-4A2A-91DD-2E3C3B1DDD79}" destId="{F4DE90CA-9E95-454A-8C7E-0DD0DD04935B}" srcOrd="1" destOrd="0" presId="urn:microsoft.com/office/officeart/2009/3/layout/BlockDescendingList"/>
    <dgm:cxn modelId="{E6906D98-D8D5-44B2-B1EA-1D5A1169D0E1}" type="presParOf" srcId="{3851EB16-78C3-484F-A70F-92D73B4C96BA}" destId="{18A2E3D5-8A96-4FB4-AABB-5142E023BB83}" srcOrd="0" destOrd="0" presId="urn:microsoft.com/office/officeart/2009/3/layout/BlockDescendingList"/>
    <dgm:cxn modelId="{E7273165-62A8-492A-B662-ADE4E9EE0930}" type="presParOf" srcId="{3851EB16-78C3-484F-A70F-92D73B4C96BA}" destId="{01E59E6E-7244-47CA-8D30-21DACD6A15A1}" srcOrd="1" destOrd="0" presId="urn:microsoft.com/office/officeart/2009/3/layout/BlockDescendingList"/>
    <dgm:cxn modelId="{B7DF6C79-A594-4F48-95ED-F1209427F7E4}" type="presParOf" srcId="{3851EB16-78C3-484F-A70F-92D73B4C96BA}" destId="{A013DFA4-70C8-4B64-B3BE-A7BA4525835B}" srcOrd="2" destOrd="0" presId="urn:microsoft.com/office/officeart/2009/3/layout/BlockDescendingList"/>
    <dgm:cxn modelId="{FADA2997-1073-4F56-88E1-76B49ED289AE}" type="presParOf" srcId="{A013DFA4-70C8-4B64-B3BE-A7BA4525835B}" destId="{199F6DD1-ABFE-411B-A44A-639210662A59}" srcOrd="0" destOrd="0" presId="urn:microsoft.com/office/officeart/2009/3/layout/BlockDescendingList"/>
    <dgm:cxn modelId="{8398E7C8-9731-40A9-B69B-4C013555321E}" type="presParOf" srcId="{3851EB16-78C3-484F-A70F-92D73B4C96BA}" destId="{6A9187F4-ED8C-4ADA-97C6-73D1F028F398}" srcOrd="3" destOrd="0" presId="urn:microsoft.com/office/officeart/2009/3/layout/BlockDescendingList"/>
    <dgm:cxn modelId="{C45A7190-FB91-4C45-BA62-B651E76736C9}" type="presParOf" srcId="{3851EB16-78C3-484F-A70F-92D73B4C96BA}" destId="{D040B194-C491-4BC6-AA4A-3B2E64AE8BF6}" srcOrd="4" destOrd="0" presId="urn:microsoft.com/office/officeart/2009/3/layout/BlockDescendingList"/>
    <dgm:cxn modelId="{C5B8C834-D343-4C82-9F2F-1521F09BA6F7}" type="presParOf" srcId="{3851EB16-78C3-484F-A70F-92D73B4C96BA}" destId="{B18A9F74-C264-4014-826A-78C2F28E8BAB}" srcOrd="5" destOrd="0" presId="urn:microsoft.com/office/officeart/2009/3/layout/BlockDescendingList"/>
    <dgm:cxn modelId="{AF79F4EA-7F4C-48D2-97EB-29EE674AE878}" type="presParOf" srcId="{B18A9F74-C264-4014-826A-78C2F28E8BAB}" destId="{5AF71780-D835-4D67-A15F-05E9EA6723DD}" srcOrd="0" destOrd="0" presId="urn:microsoft.com/office/officeart/2009/3/layout/BlockDescendingList"/>
    <dgm:cxn modelId="{B37CEB0D-E9E2-4744-9A34-5DBA44DD0F58}" type="presParOf" srcId="{3851EB16-78C3-484F-A70F-92D73B4C96BA}" destId="{260D46F9-7B07-46C1-B662-EEFC4F8DFF2A}" srcOrd="6" destOrd="0" presId="urn:microsoft.com/office/officeart/2009/3/layout/BlockDescendingList"/>
    <dgm:cxn modelId="{1EC76749-CCBC-4E23-A763-3EEA60C9E26E}" type="presParOf" srcId="{3851EB16-78C3-484F-A70F-92D73B4C96BA}" destId="{685D90B3-E273-4AF1-BCCC-12AC7C16166B}" srcOrd="7" destOrd="0" presId="urn:microsoft.com/office/officeart/2009/3/layout/BlockDescendingList"/>
    <dgm:cxn modelId="{6F844E86-27AE-4AAF-8C7C-32529DB27E9F}" type="presParOf" srcId="{3851EB16-78C3-484F-A70F-92D73B4C96BA}" destId="{81033DEB-08DA-4B05-8467-2E431B7ED38C}" srcOrd="8" destOrd="0" presId="urn:microsoft.com/office/officeart/2009/3/layout/BlockDescendingList"/>
    <dgm:cxn modelId="{C8944176-2F9C-4579-BE16-E8376DD5E291}" type="presParOf" srcId="{81033DEB-08DA-4B05-8467-2E431B7ED38C}" destId="{F4DE90CA-9E95-454A-8C7E-0DD0DD04935B}" srcOrd="0" destOrd="0" presId="urn:microsoft.com/office/officeart/2009/3/layout/BlockDescendingList"/>
    <dgm:cxn modelId="{37D3F900-29E9-4A2F-9495-619B06DA063E}" type="presParOf" srcId="{3851EB16-78C3-484F-A70F-92D73B4C96BA}" destId="{0D935FA7-DAAE-4BD6-B3D7-C6BE418952C5}" srcOrd="9" destOrd="0" presId="urn:microsoft.com/office/officeart/2009/3/layout/BlockDescendingList"/>
    <dgm:cxn modelId="{19F5071A-65F7-4B0C-9F1C-82100DDB265E}" type="presParOf" srcId="{3851EB16-78C3-484F-A70F-92D73B4C96BA}" destId="{D016E930-36BF-4177-B5BB-DA8514768CCA}" srcOrd="10" destOrd="0" presId="urn:microsoft.com/office/officeart/2009/3/layout/BlockDescendingList"/>
    <dgm:cxn modelId="{A33C6A4F-171E-4ABB-BA06-41204852CE5D}" type="presParOf" srcId="{3851EB16-78C3-484F-A70F-92D73B4C96BA}" destId="{22AA08C4-5BA1-4947-A388-B9502FD14D47}" srcOrd="11" destOrd="0" presId="urn:microsoft.com/office/officeart/2009/3/layout/BlockDescendingList"/>
    <dgm:cxn modelId="{6250C6E9-1BF0-49C0-9CE2-D74501DF9EDE}" type="presParOf" srcId="{22AA08C4-5BA1-4947-A388-B9502FD14D47}" destId="{25771FAF-64A3-4E44-9593-11CE18834EC0}" srcOrd="0" destOrd="0" presId="urn:microsoft.com/office/officeart/2009/3/layout/BlockDescendingList"/>
    <dgm:cxn modelId="{4739A000-B999-44C6-B362-11558ECAC59B}" type="presParOf" srcId="{3851EB16-78C3-484F-A70F-92D73B4C96BA}" destId="{2A82438D-56B9-4A56-A1E4-CFAAD9DE3148}" srcOrd="12" destOrd="0" presId="urn:microsoft.com/office/officeart/2009/3/layout/BlockDescendingList"/>
    <dgm:cxn modelId="{65164773-E06D-4D9C-B6F1-84E79876F57B}" type="presParOf" srcId="{3851EB16-78C3-484F-A70F-92D73B4C96BA}" destId="{278A8159-35F6-4164-B08E-087D1A17AB48}" srcOrd="13" destOrd="0" presId="urn:microsoft.com/office/officeart/2009/3/layout/BlockDescendingList"/>
    <dgm:cxn modelId="{6370FA0E-AF35-4BFA-9198-170383282A61}" type="presParOf" srcId="{3851EB16-78C3-484F-A70F-92D73B4C96BA}" destId="{7311089B-353D-4DF4-8675-361B8EB4A4C8}" srcOrd="14" destOrd="0" presId="urn:microsoft.com/office/officeart/2009/3/layout/BlockDescendingList"/>
    <dgm:cxn modelId="{EB1636AE-84C2-4390-8D0D-9AFB536FEBC8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</dgm:pt>
    <dgm:pt modelId="{C72E3FB3-347F-48F0-8AF6-F5470092D53F}" type="pres">
      <dgm:prSet presAssocID="{158D620D-D4B2-42B0-ABD4-771F2F6D17CF}" presName="connectorText" presStyleLbl="sibTrans2D1" presStyleIdx="0" presStyleCnt="4"/>
      <dgm:spPr/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</dgm:pt>
    <dgm:pt modelId="{05067B17-3831-4DD4-A14F-F6C975D44EF5}" type="pres">
      <dgm:prSet presAssocID="{E74C1DE8-7E1B-49BF-99F4-BC2843AE7D5F}" presName="connectorText" presStyleLbl="sibTrans2D1" presStyleIdx="1" presStyleCnt="4"/>
      <dgm:spPr/>
    </dgm:pt>
    <dgm:pt modelId="{422F3D00-C205-4D3D-8B42-672A8C876A1D}" type="pres">
      <dgm:prSet presAssocID="{93EA3B57-F2BF-4793-8502-ACFC2399251A}" presName="node" presStyleLbl="node1" presStyleIdx="1" presStyleCnt="4" custScaleX="198958" custRadScaleRad="138760">
        <dgm:presLayoutVars>
          <dgm:bulletEnabled val="1"/>
        </dgm:presLayoutVars>
      </dgm:prSet>
      <dgm:spPr>
        <a:prstGeom prst="roundRect">
          <a:avLst/>
        </a:prstGeom>
      </dgm:spPr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</dgm:pt>
    <dgm:pt modelId="{B39DB2F4-2E42-49DC-83F6-C27A00F17AD7}" type="pres">
      <dgm:prSet presAssocID="{D7CD3D4F-0321-464F-B582-4F15C5A998AD}" presName="connectorText" presStyleLbl="sibTrans2D1" presStyleIdx="2" presStyleCnt="4"/>
      <dgm:spPr/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</dgm:pt>
    <dgm:pt modelId="{E4CB8CC5-C59D-46AD-A0C8-1E10BEEB4247}" type="pres">
      <dgm:prSet presAssocID="{A9BBDAF3-47C4-4525-A5C3-422AE5DB23AA}" presName="connectorText" presStyleLbl="sibTrans2D1" presStyleIdx="3" presStyleCnt="4"/>
      <dgm:spPr/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37CAC16-EA64-45CA-98B3-22A1FC7420F7}" type="presOf" srcId="{A9BBDAF3-47C4-4525-A5C3-422AE5DB23AA}" destId="{E4CB8CC5-C59D-46AD-A0C8-1E10BEEB4247}" srcOrd="1" destOrd="0" presId="urn:microsoft.com/office/officeart/2005/8/layout/radial5"/>
    <dgm:cxn modelId="{871ED625-2497-4FE4-B929-62220D0C4DD0}" type="presOf" srcId="{93EA3B57-F2BF-4793-8502-ACFC2399251A}" destId="{422F3D00-C205-4D3D-8B42-672A8C876A1D}" srcOrd="0" destOrd="0" presId="urn:microsoft.com/office/officeart/2005/8/layout/radial5"/>
    <dgm:cxn modelId="{7628C62D-935D-47CB-B022-FAB3596ADF11}" type="presOf" srcId="{E74C1DE8-7E1B-49BF-99F4-BC2843AE7D5F}" destId="{9E4BAC57-0AD0-4EC2-950E-1AF0BE2279A2}" srcOrd="0" destOrd="0" presId="urn:microsoft.com/office/officeart/2005/8/layout/radial5"/>
    <dgm:cxn modelId="{1FB9D440-5FC6-4C9A-B18B-321D8C3BE3DF}" type="presOf" srcId="{158D620D-D4B2-42B0-ABD4-771F2F6D17CF}" destId="{73A40222-68DB-4A05-8C81-35B68F0A3BFC}" srcOrd="0" destOrd="0" presId="urn:microsoft.com/office/officeart/2005/8/layout/radial5"/>
    <dgm:cxn modelId="{E7F2A06A-1757-43AC-8F9C-3288811AF57B}" type="presOf" srcId="{E74C1DE8-7E1B-49BF-99F4-BC2843AE7D5F}" destId="{05067B17-3831-4DD4-A14F-F6C975D44EF5}" srcOrd="1" destOrd="0" presId="urn:microsoft.com/office/officeart/2005/8/layout/radial5"/>
    <dgm:cxn modelId="{E814AF6E-3A91-4AB3-84DA-EE39757F1CA0}" type="presOf" srcId="{A2BF0671-07BF-4806-845D-8E332C7F4DFD}" destId="{DA848829-4EBB-4374-B839-EA9503B4AA7C}" srcOrd="0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8A4B4B78-F85E-440D-A381-CC08FB244278}" type="presOf" srcId="{F4B403FE-A380-43C7-9FFB-937EBF835F43}" destId="{5BC77979-2F2E-4545-B7F9-9FE08097CDC1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37D77B7A-D6A9-4882-BAC4-B1E7F909FE3A}" type="presOf" srcId="{D7CD3D4F-0321-464F-B582-4F15C5A998AD}" destId="{66E659E8-9C37-4484-AB37-6FF239EDB5A9}" srcOrd="0" destOrd="0" presId="urn:microsoft.com/office/officeart/2005/8/layout/radial5"/>
    <dgm:cxn modelId="{4A126694-4A07-4BB3-B926-07A279F897D6}" type="presOf" srcId="{E1228815-E7AB-434D-8759-2A72FEB2681C}" destId="{9A08C4DD-D7FE-4BCF-BC03-915A824B1351}" srcOrd="0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148109A6-F434-4DF8-B214-C795D04767E8}" type="presOf" srcId="{158D620D-D4B2-42B0-ABD4-771F2F6D17CF}" destId="{C72E3FB3-347F-48F0-8AF6-F5470092D53F}" srcOrd="1" destOrd="0" presId="urn:microsoft.com/office/officeart/2005/8/layout/radial5"/>
    <dgm:cxn modelId="{CCE3C9AE-BC16-4268-862D-3546F93FBCA9}" type="presOf" srcId="{A9BBDAF3-47C4-4525-A5C3-422AE5DB23AA}" destId="{8B6E3DA1-0156-47A7-BB2D-17615E5B0739}" srcOrd="0" destOrd="0" presId="urn:microsoft.com/office/officeart/2005/8/layout/radial5"/>
    <dgm:cxn modelId="{049DD2B7-1E47-4C77-AE4A-DE3A8E9A3B70}" type="presOf" srcId="{D7CD3D4F-0321-464F-B582-4F15C5A998AD}" destId="{B39DB2F4-2E42-49DC-83F6-C27A00F17AD7}" srcOrd="1" destOrd="0" presId="urn:microsoft.com/office/officeart/2005/8/layout/radial5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738D0FF5-2E56-4487-AA42-66E26D6EE09E}" type="presOf" srcId="{65511CA5-6E41-4658-8AD2-39814E35BE3C}" destId="{5E7F5109-2EA6-4480-95BC-684ED92FD263}" srcOrd="0" destOrd="0" presId="urn:microsoft.com/office/officeart/2005/8/layout/radial5"/>
    <dgm:cxn modelId="{EC54CDF5-E361-45C1-A2AB-37C9B10C86FC}" type="presOf" srcId="{C6BAC868-9983-4BE7-981E-8F1BF87EEB63}" destId="{187414F8-0E3A-4A59-93EF-3F3A3227042F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E5680F11-70D5-41F8-8C51-776AC0163A19}" type="presParOf" srcId="{DA848829-4EBB-4374-B839-EA9503B4AA7C}" destId="{5BC77979-2F2E-4545-B7F9-9FE08097CDC1}" srcOrd="0" destOrd="0" presId="urn:microsoft.com/office/officeart/2005/8/layout/radial5"/>
    <dgm:cxn modelId="{191118BD-C88E-401E-A3AE-57D1C0D7D72D}" type="presParOf" srcId="{DA848829-4EBB-4374-B839-EA9503B4AA7C}" destId="{73A40222-68DB-4A05-8C81-35B68F0A3BFC}" srcOrd="1" destOrd="0" presId="urn:microsoft.com/office/officeart/2005/8/layout/radial5"/>
    <dgm:cxn modelId="{BDE16EC7-051C-40EF-B5E7-A4453F2984EE}" type="presParOf" srcId="{73A40222-68DB-4A05-8C81-35B68F0A3BFC}" destId="{C72E3FB3-347F-48F0-8AF6-F5470092D53F}" srcOrd="0" destOrd="0" presId="urn:microsoft.com/office/officeart/2005/8/layout/radial5"/>
    <dgm:cxn modelId="{F86E31D2-5015-4803-A300-189539164883}" type="presParOf" srcId="{DA848829-4EBB-4374-B839-EA9503B4AA7C}" destId="{187414F8-0E3A-4A59-93EF-3F3A3227042F}" srcOrd="2" destOrd="0" presId="urn:microsoft.com/office/officeart/2005/8/layout/radial5"/>
    <dgm:cxn modelId="{A1804D7E-6295-4173-A0D1-A8C84236A82A}" type="presParOf" srcId="{DA848829-4EBB-4374-B839-EA9503B4AA7C}" destId="{9E4BAC57-0AD0-4EC2-950E-1AF0BE2279A2}" srcOrd="3" destOrd="0" presId="urn:microsoft.com/office/officeart/2005/8/layout/radial5"/>
    <dgm:cxn modelId="{D27D1377-B35E-44B7-B932-8E23960F735C}" type="presParOf" srcId="{9E4BAC57-0AD0-4EC2-950E-1AF0BE2279A2}" destId="{05067B17-3831-4DD4-A14F-F6C975D44EF5}" srcOrd="0" destOrd="0" presId="urn:microsoft.com/office/officeart/2005/8/layout/radial5"/>
    <dgm:cxn modelId="{0E775C38-D2D7-4DDD-A8E2-8A9C37284FF3}" type="presParOf" srcId="{DA848829-4EBB-4374-B839-EA9503B4AA7C}" destId="{422F3D00-C205-4D3D-8B42-672A8C876A1D}" srcOrd="4" destOrd="0" presId="urn:microsoft.com/office/officeart/2005/8/layout/radial5"/>
    <dgm:cxn modelId="{100D8063-EFF7-420A-AAC8-3568801B8A13}" type="presParOf" srcId="{DA848829-4EBB-4374-B839-EA9503B4AA7C}" destId="{66E659E8-9C37-4484-AB37-6FF239EDB5A9}" srcOrd="5" destOrd="0" presId="urn:microsoft.com/office/officeart/2005/8/layout/radial5"/>
    <dgm:cxn modelId="{D268AB24-989C-48B2-876B-0F5E60C1D0EE}" type="presParOf" srcId="{66E659E8-9C37-4484-AB37-6FF239EDB5A9}" destId="{B39DB2F4-2E42-49DC-83F6-C27A00F17AD7}" srcOrd="0" destOrd="0" presId="urn:microsoft.com/office/officeart/2005/8/layout/radial5"/>
    <dgm:cxn modelId="{88ED89C2-14C7-41F0-88CA-B4119F030B1D}" type="presParOf" srcId="{DA848829-4EBB-4374-B839-EA9503B4AA7C}" destId="{5E7F5109-2EA6-4480-95BC-684ED92FD263}" srcOrd="6" destOrd="0" presId="urn:microsoft.com/office/officeart/2005/8/layout/radial5"/>
    <dgm:cxn modelId="{1FDCE7D7-8F96-47DD-9076-38D2C6397495}" type="presParOf" srcId="{DA848829-4EBB-4374-B839-EA9503B4AA7C}" destId="{8B6E3DA1-0156-47A7-BB2D-17615E5B0739}" srcOrd="7" destOrd="0" presId="urn:microsoft.com/office/officeart/2005/8/layout/radial5"/>
    <dgm:cxn modelId="{839D0546-0547-437B-B374-B014DE49AA31}" type="presParOf" srcId="{8B6E3DA1-0156-47A7-BB2D-17615E5B0739}" destId="{E4CB8CC5-C59D-46AD-A0C8-1E10BEEB4247}" srcOrd="0" destOrd="0" presId="urn:microsoft.com/office/officeart/2005/8/layout/radial5"/>
    <dgm:cxn modelId="{1DAE82C5-4D59-4444-90B1-6916DBDEAFCD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52">
        <dgm:presLayoutVars>
          <dgm:chMax val="1"/>
          <dgm:bulletEnabled val="1"/>
        </dgm:presLayoutVars>
      </dgm:prSet>
      <dgm:spPr/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C31902-3881-446B-82A0-EA19E010FD2E}" type="presOf" srcId="{1F6F0A7F-B867-4D00-937B-52F217AC3FB3}" destId="{88D4545E-2350-4F85-92D4-F1E03E106502}" srcOrd="1" destOrd="0" presId="urn:microsoft.com/office/officeart/2005/8/layout/pyramid1"/>
    <dgm:cxn modelId="{516AA509-C868-4E97-BBCE-0228AB8B1618}" type="presOf" srcId="{F7CDB6F5-84BB-4D43-BCC1-835D44669E55}" destId="{4F8573E0-D225-490D-91D8-370C58A8F6A5}" srcOrd="0" destOrd="0" presId="urn:microsoft.com/office/officeart/2005/8/layout/pyramid1"/>
    <dgm:cxn modelId="{77898919-A136-494B-9222-17EA8467190C}" type="presOf" srcId="{ED3ABCF8-0FDA-4D0A-8D3D-B962CFD1C93F}" destId="{53F9A11D-AE8D-49FF-A770-79EE37C14135}" srcOrd="1" destOrd="0" presId="urn:microsoft.com/office/officeart/2005/8/layout/pyramid1"/>
    <dgm:cxn modelId="{0BB8CB35-8E98-4D25-98DB-3E33110E49B9}" type="presOf" srcId="{ED3ABCF8-0FDA-4D0A-8D3D-B962CFD1C93F}" destId="{23C5D319-69AE-4276-8FCB-0536C71FB860}" srcOrd="0" destOrd="0" presId="urn:microsoft.com/office/officeart/2005/8/layout/pyramid1"/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6C655052-49E8-48BD-9EF4-8958C8041F80}" type="presOf" srcId="{E0060D7B-E0DA-48A1-ADD7-F46B258298E9}" destId="{BA4DA025-82C3-4C55-9C66-7C5A144A96ED}" srcOrd="0" destOrd="0" presId="urn:microsoft.com/office/officeart/2005/8/layout/pyramid1"/>
    <dgm:cxn modelId="{5C997169-DEA0-4481-9378-B166ADF5D349}" type="presOf" srcId="{81925995-7031-4598-8BC7-8782F2A5A39D}" destId="{CF3407BC-18FA-4A97-B78B-92761C531ED5}" srcOrd="0" destOrd="0" presId="urn:microsoft.com/office/officeart/2005/8/layout/pyramid1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293B107F-959A-45D7-9F04-74B059632B65}" type="presOf" srcId="{F7CDB6F5-84BB-4D43-BCC1-835D44669E55}" destId="{612D8DA6-E399-44DB-BF2A-35932FF047AE}" srcOrd="1" destOrd="0" presId="urn:microsoft.com/office/officeart/2005/8/layout/pyramid1"/>
    <dgm:cxn modelId="{4D4D2590-9A6A-46E0-A0D5-7497E39D7032}" type="presOf" srcId="{B05DAC12-09F2-4CE8-8AED-22A6B00E61B8}" destId="{792CE356-E66E-4E13-A0FE-64991A740964}" srcOrd="0" destOrd="0" presId="urn:microsoft.com/office/officeart/2005/8/layout/pyramid1"/>
    <dgm:cxn modelId="{0CAE7C92-9146-48BF-AB8E-F77432AA746F}" type="presOf" srcId="{B05DAC12-09F2-4CE8-8AED-22A6B00E61B8}" destId="{F32CD139-673C-47A1-816B-3D7A39215A4C}" srcOrd="1" destOrd="0" presId="urn:microsoft.com/office/officeart/2005/8/layout/pyramid1"/>
    <dgm:cxn modelId="{B3720DA4-A94D-49E7-9E5F-CDA431A87259}" type="presOf" srcId="{E0060D7B-E0DA-48A1-ADD7-F46B258298E9}" destId="{8A6F53B5-A971-4430-9744-D7BA0148434D}" srcOrd="1" destOrd="0" presId="urn:microsoft.com/office/officeart/2005/8/layout/pyramid1"/>
    <dgm:cxn modelId="{2F087CAB-5633-4CB1-9953-FD7E761C187A}" type="presOf" srcId="{1F6F0A7F-B867-4D00-937B-52F217AC3FB3}" destId="{27949F76-157C-405A-B05A-C94B9F03C943}" srcOrd="0" destOrd="0" presId="urn:microsoft.com/office/officeart/2005/8/layout/pyramid1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0FA687ED-B608-4269-98F7-0FFC8F06DD10}" type="presParOf" srcId="{CF3407BC-18FA-4A97-B78B-92761C531ED5}" destId="{4281B6F8-8856-4C21-8901-DBE44663CF1E}" srcOrd="0" destOrd="0" presId="urn:microsoft.com/office/officeart/2005/8/layout/pyramid1"/>
    <dgm:cxn modelId="{D90E0E65-AC06-4E2D-958C-3AC4063A4C99}" type="presParOf" srcId="{4281B6F8-8856-4C21-8901-DBE44663CF1E}" destId="{27949F76-157C-405A-B05A-C94B9F03C943}" srcOrd="0" destOrd="0" presId="urn:microsoft.com/office/officeart/2005/8/layout/pyramid1"/>
    <dgm:cxn modelId="{3A5E9787-6D83-48DF-9928-B4F78B6AEB93}" type="presParOf" srcId="{4281B6F8-8856-4C21-8901-DBE44663CF1E}" destId="{88D4545E-2350-4F85-92D4-F1E03E106502}" srcOrd="1" destOrd="0" presId="urn:microsoft.com/office/officeart/2005/8/layout/pyramid1"/>
    <dgm:cxn modelId="{6BE8115D-AA28-4104-8E94-FBB91D15175D}" type="presParOf" srcId="{CF3407BC-18FA-4A97-B78B-92761C531ED5}" destId="{7D59150C-FC51-4291-A4A6-6D53230C1BE4}" srcOrd="1" destOrd="0" presId="urn:microsoft.com/office/officeart/2005/8/layout/pyramid1"/>
    <dgm:cxn modelId="{D9F4F87D-14E8-4281-9930-60E48F965E02}" type="presParOf" srcId="{7D59150C-FC51-4291-A4A6-6D53230C1BE4}" destId="{4F8573E0-D225-490D-91D8-370C58A8F6A5}" srcOrd="0" destOrd="0" presId="urn:microsoft.com/office/officeart/2005/8/layout/pyramid1"/>
    <dgm:cxn modelId="{42ED3461-FECC-41EE-BB77-F2CDC3C7ED35}" type="presParOf" srcId="{7D59150C-FC51-4291-A4A6-6D53230C1BE4}" destId="{612D8DA6-E399-44DB-BF2A-35932FF047AE}" srcOrd="1" destOrd="0" presId="urn:microsoft.com/office/officeart/2005/8/layout/pyramid1"/>
    <dgm:cxn modelId="{BF4D03DE-853D-44ED-A9AE-78C00549D583}" type="presParOf" srcId="{CF3407BC-18FA-4A97-B78B-92761C531ED5}" destId="{FD34039F-AB3D-408F-9C45-D912CC30B946}" srcOrd="2" destOrd="0" presId="urn:microsoft.com/office/officeart/2005/8/layout/pyramid1"/>
    <dgm:cxn modelId="{CC496D6F-3CBF-4D4C-8790-FCDCC8F982D0}" type="presParOf" srcId="{FD34039F-AB3D-408F-9C45-D912CC30B946}" destId="{792CE356-E66E-4E13-A0FE-64991A740964}" srcOrd="0" destOrd="0" presId="urn:microsoft.com/office/officeart/2005/8/layout/pyramid1"/>
    <dgm:cxn modelId="{812AF354-A98D-4162-82D6-8E26231E79CF}" type="presParOf" srcId="{FD34039F-AB3D-408F-9C45-D912CC30B946}" destId="{F32CD139-673C-47A1-816B-3D7A39215A4C}" srcOrd="1" destOrd="0" presId="urn:microsoft.com/office/officeart/2005/8/layout/pyramid1"/>
    <dgm:cxn modelId="{A3641165-86FD-4780-8F3A-796F315EAC15}" type="presParOf" srcId="{CF3407BC-18FA-4A97-B78B-92761C531ED5}" destId="{295F6C75-E89A-4DDB-A34A-07FF402949F6}" srcOrd="3" destOrd="0" presId="urn:microsoft.com/office/officeart/2005/8/layout/pyramid1"/>
    <dgm:cxn modelId="{951869D1-C9E1-4324-8A11-11ED2EF9229B}" type="presParOf" srcId="{295F6C75-E89A-4DDB-A34A-07FF402949F6}" destId="{BA4DA025-82C3-4C55-9C66-7C5A144A96ED}" srcOrd="0" destOrd="0" presId="urn:microsoft.com/office/officeart/2005/8/layout/pyramid1"/>
    <dgm:cxn modelId="{7B23CCD5-F06E-45C1-9795-B30D40732D18}" type="presParOf" srcId="{295F6C75-E89A-4DDB-A34A-07FF402949F6}" destId="{8A6F53B5-A971-4430-9744-D7BA0148434D}" srcOrd="1" destOrd="0" presId="urn:microsoft.com/office/officeart/2005/8/layout/pyramid1"/>
    <dgm:cxn modelId="{B999774E-E160-4A2B-BEDC-36C9C0008DF2}" type="presParOf" srcId="{CF3407BC-18FA-4A97-B78B-92761C531ED5}" destId="{BD3B9768-988C-4282-B6F5-A5EC20808B61}" srcOrd="4" destOrd="0" presId="urn:microsoft.com/office/officeart/2005/8/layout/pyramid1"/>
    <dgm:cxn modelId="{95249523-7673-434E-875D-FC40D17CE239}" type="presParOf" srcId="{BD3B9768-988C-4282-B6F5-A5EC20808B61}" destId="{23C5D319-69AE-4276-8FCB-0536C71FB860}" srcOrd="0" destOrd="0" presId="urn:microsoft.com/office/officeart/2005/8/layout/pyramid1"/>
    <dgm:cxn modelId="{6BAFCDEB-D0AA-43A7-9894-201B5CCE725C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52">
        <dgm:presLayoutVars>
          <dgm:chMax val="1"/>
          <dgm:bulletEnabled val="1"/>
        </dgm:presLayoutVars>
      </dgm:prSet>
      <dgm:spPr/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C31902-3881-446B-82A0-EA19E010FD2E}" type="presOf" srcId="{1F6F0A7F-B867-4D00-937B-52F217AC3FB3}" destId="{88D4545E-2350-4F85-92D4-F1E03E106502}" srcOrd="1" destOrd="0" presId="urn:microsoft.com/office/officeart/2005/8/layout/pyramid1"/>
    <dgm:cxn modelId="{516AA509-C868-4E97-BBCE-0228AB8B1618}" type="presOf" srcId="{F7CDB6F5-84BB-4D43-BCC1-835D44669E55}" destId="{4F8573E0-D225-490D-91D8-370C58A8F6A5}" srcOrd="0" destOrd="0" presId="urn:microsoft.com/office/officeart/2005/8/layout/pyramid1"/>
    <dgm:cxn modelId="{77898919-A136-494B-9222-17EA8467190C}" type="presOf" srcId="{ED3ABCF8-0FDA-4D0A-8D3D-B962CFD1C93F}" destId="{53F9A11D-AE8D-49FF-A770-79EE37C14135}" srcOrd="1" destOrd="0" presId="urn:microsoft.com/office/officeart/2005/8/layout/pyramid1"/>
    <dgm:cxn modelId="{0BB8CB35-8E98-4D25-98DB-3E33110E49B9}" type="presOf" srcId="{ED3ABCF8-0FDA-4D0A-8D3D-B962CFD1C93F}" destId="{23C5D319-69AE-4276-8FCB-0536C71FB860}" srcOrd="0" destOrd="0" presId="urn:microsoft.com/office/officeart/2005/8/layout/pyramid1"/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6C655052-49E8-48BD-9EF4-8958C8041F80}" type="presOf" srcId="{E0060D7B-E0DA-48A1-ADD7-F46B258298E9}" destId="{BA4DA025-82C3-4C55-9C66-7C5A144A96ED}" srcOrd="0" destOrd="0" presId="urn:microsoft.com/office/officeart/2005/8/layout/pyramid1"/>
    <dgm:cxn modelId="{5C997169-DEA0-4481-9378-B166ADF5D349}" type="presOf" srcId="{81925995-7031-4598-8BC7-8782F2A5A39D}" destId="{CF3407BC-18FA-4A97-B78B-92761C531ED5}" srcOrd="0" destOrd="0" presId="urn:microsoft.com/office/officeart/2005/8/layout/pyramid1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293B107F-959A-45D7-9F04-74B059632B65}" type="presOf" srcId="{F7CDB6F5-84BB-4D43-BCC1-835D44669E55}" destId="{612D8DA6-E399-44DB-BF2A-35932FF047AE}" srcOrd="1" destOrd="0" presId="urn:microsoft.com/office/officeart/2005/8/layout/pyramid1"/>
    <dgm:cxn modelId="{4D4D2590-9A6A-46E0-A0D5-7497E39D7032}" type="presOf" srcId="{B05DAC12-09F2-4CE8-8AED-22A6B00E61B8}" destId="{792CE356-E66E-4E13-A0FE-64991A740964}" srcOrd="0" destOrd="0" presId="urn:microsoft.com/office/officeart/2005/8/layout/pyramid1"/>
    <dgm:cxn modelId="{0CAE7C92-9146-48BF-AB8E-F77432AA746F}" type="presOf" srcId="{B05DAC12-09F2-4CE8-8AED-22A6B00E61B8}" destId="{F32CD139-673C-47A1-816B-3D7A39215A4C}" srcOrd="1" destOrd="0" presId="urn:microsoft.com/office/officeart/2005/8/layout/pyramid1"/>
    <dgm:cxn modelId="{B3720DA4-A94D-49E7-9E5F-CDA431A87259}" type="presOf" srcId="{E0060D7B-E0DA-48A1-ADD7-F46B258298E9}" destId="{8A6F53B5-A971-4430-9744-D7BA0148434D}" srcOrd="1" destOrd="0" presId="urn:microsoft.com/office/officeart/2005/8/layout/pyramid1"/>
    <dgm:cxn modelId="{2F087CAB-5633-4CB1-9953-FD7E761C187A}" type="presOf" srcId="{1F6F0A7F-B867-4D00-937B-52F217AC3FB3}" destId="{27949F76-157C-405A-B05A-C94B9F03C943}" srcOrd="0" destOrd="0" presId="urn:microsoft.com/office/officeart/2005/8/layout/pyramid1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0FA687ED-B608-4269-98F7-0FFC8F06DD10}" type="presParOf" srcId="{CF3407BC-18FA-4A97-B78B-92761C531ED5}" destId="{4281B6F8-8856-4C21-8901-DBE44663CF1E}" srcOrd="0" destOrd="0" presId="urn:microsoft.com/office/officeart/2005/8/layout/pyramid1"/>
    <dgm:cxn modelId="{D90E0E65-AC06-4E2D-958C-3AC4063A4C99}" type="presParOf" srcId="{4281B6F8-8856-4C21-8901-DBE44663CF1E}" destId="{27949F76-157C-405A-B05A-C94B9F03C943}" srcOrd="0" destOrd="0" presId="urn:microsoft.com/office/officeart/2005/8/layout/pyramid1"/>
    <dgm:cxn modelId="{3A5E9787-6D83-48DF-9928-B4F78B6AEB93}" type="presParOf" srcId="{4281B6F8-8856-4C21-8901-DBE44663CF1E}" destId="{88D4545E-2350-4F85-92D4-F1E03E106502}" srcOrd="1" destOrd="0" presId="urn:microsoft.com/office/officeart/2005/8/layout/pyramid1"/>
    <dgm:cxn modelId="{6BE8115D-AA28-4104-8E94-FBB91D15175D}" type="presParOf" srcId="{CF3407BC-18FA-4A97-B78B-92761C531ED5}" destId="{7D59150C-FC51-4291-A4A6-6D53230C1BE4}" srcOrd="1" destOrd="0" presId="urn:microsoft.com/office/officeart/2005/8/layout/pyramid1"/>
    <dgm:cxn modelId="{D9F4F87D-14E8-4281-9930-60E48F965E02}" type="presParOf" srcId="{7D59150C-FC51-4291-A4A6-6D53230C1BE4}" destId="{4F8573E0-D225-490D-91D8-370C58A8F6A5}" srcOrd="0" destOrd="0" presId="urn:microsoft.com/office/officeart/2005/8/layout/pyramid1"/>
    <dgm:cxn modelId="{42ED3461-FECC-41EE-BB77-F2CDC3C7ED35}" type="presParOf" srcId="{7D59150C-FC51-4291-A4A6-6D53230C1BE4}" destId="{612D8DA6-E399-44DB-BF2A-35932FF047AE}" srcOrd="1" destOrd="0" presId="urn:microsoft.com/office/officeart/2005/8/layout/pyramid1"/>
    <dgm:cxn modelId="{BF4D03DE-853D-44ED-A9AE-78C00549D583}" type="presParOf" srcId="{CF3407BC-18FA-4A97-B78B-92761C531ED5}" destId="{FD34039F-AB3D-408F-9C45-D912CC30B946}" srcOrd="2" destOrd="0" presId="urn:microsoft.com/office/officeart/2005/8/layout/pyramid1"/>
    <dgm:cxn modelId="{CC496D6F-3CBF-4D4C-8790-FCDCC8F982D0}" type="presParOf" srcId="{FD34039F-AB3D-408F-9C45-D912CC30B946}" destId="{792CE356-E66E-4E13-A0FE-64991A740964}" srcOrd="0" destOrd="0" presId="urn:microsoft.com/office/officeart/2005/8/layout/pyramid1"/>
    <dgm:cxn modelId="{812AF354-A98D-4162-82D6-8E26231E79CF}" type="presParOf" srcId="{FD34039F-AB3D-408F-9C45-D912CC30B946}" destId="{F32CD139-673C-47A1-816B-3D7A39215A4C}" srcOrd="1" destOrd="0" presId="urn:microsoft.com/office/officeart/2005/8/layout/pyramid1"/>
    <dgm:cxn modelId="{A3641165-86FD-4780-8F3A-796F315EAC15}" type="presParOf" srcId="{CF3407BC-18FA-4A97-B78B-92761C531ED5}" destId="{295F6C75-E89A-4DDB-A34A-07FF402949F6}" srcOrd="3" destOrd="0" presId="urn:microsoft.com/office/officeart/2005/8/layout/pyramid1"/>
    <dgm:cxn modelId="{951869D1-C9E1-4324-8A11-11ED2EF9229B}" type="presParOf" srcId="{295F6C75-E89A-4DDB-A34A-07FF402949F6}" destId="{BA4DA025-82C3-4C55-9C66-7C5A144A96ED}" srcOrd="0" destOrd="0" presId="urn:microsoft.com/office/officeart/2005/8/layout/pyramid1"/>
    <dgm:cxn modelId="{7B23CCD5-F06E-45C1-9795-B30D40732D18}" type="presParOf" srcId="{295F6C75-E89A-4DDB-A34A-07FF402949F6}" destId="{8A6F53B5-A971-4430-9744-D7BA0148434D}" srcOrd="1" destOrd="0" presId="urn:microsoft.com/office/officeart/2005/8/layout/pyramid1"/>
    <dgm:cxn modelId="{B999774E-E160-4A2B-BEDC-36C9C0008DF2}" type="presParOf" srcId="{CF3407BC-18FA-4A97-B78B-92761C531ED5}" destId="{BD3B9768-988C-4282-B6F5-A5EC20808B61}" srcOrd="4" destOrd="0" presId="urn:microsoft.com/office/officeart/2005/8/layout/pyramid1"/>
    <dgm:cxn modelId="{95249523-7673-434E-875D-FC40D17CE239}" type="presParOf" srcId="{BD3B9768-988C-4282-B6F5-A5EC20808B61}" destId="{23C5D319-69AE-4276-8FCB-0536C71FB860}" srcOrd="0" destOrd="0" presId="urn:microsoft.com/office/officeart/2005/8/layout/pyramid1"/>
    <dgm:cxn modelId="{6BAFCDEB-D0AA-43A7-9894-201B5CCE725C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/>
            <a:t>  </a:t>
          </a:r>
          <a:endParaRPr lang="en-US" dirty="0"/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</dgm:pt>
  </dgm:ptLst>
  <dgm:cxnLst>
    <dgm:cxn modelId="{31445D0C-2E0A-4048-8C3B-755D14DF1291}" type="presOf" srcId="{18C4C4E9-7D33-4B93-AAEB-ACD7DF09DFF7}" destId="{0D935FA7-DAAE-4BD6-B3D7-C6BE418952C5}" srcOrd="0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6F4AC445-25A9-4489-AAE8-07E1EDB213D9}" type="presOf" srcId="{6BF8BA0C-AA0B-4847-B793-CB2698F66B68}" destId="{199F6DD1-ABFE-411B-A44A-639210662A59}" srcOrd="1" destOrd="0" presId="urn:microsoft.com/office/officeart/2009/3/layout/BlockDescendingList"/>
    <dgm:cxn modelId="{ECD11956-C5C7-4F92-AB61-E710F68E509B}" type="presOf" srcId="{9842382F-0811-42A2-81BE-767072252605}" destId="{6A9187F4-ED8C-4ADA-97C6-73D1F028F398}" srcOrd="0" destOrd="0" presId="urn:microsoft.com/office/officeart/2009/3/layout/BlockDescendingList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26193A6E-ACA5-41FC-AF5D-1B2D5193931D}" type="presOf" srcId="{22297F1A-6DF9-492E-B91F-1FE16D33A520}" destId="{3851EB16-78C3-484F-A70F-92D73B4C96BA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BC28F7AC-BA0F-4C05-876E-2DF84377A615}" type="presOf" srcId="{6BF8BA0C-AA0B-4847-B793-CB2698F66B68}" destId="{18A2E3D5-8A96-4FB4-AABB-5142E023BB83}" srcOrd="0" destOrd="0" presId="urn:microsoft.com/office/officeart/2009/3/layout/BlockDescendingList"/>
    <dgm:cxn modelId="{2EC120B2-B370-4CA7-B928-4432208F2023}" type="presOf" srcId="{40AAB722-60A0-436D-9BD8-167A140B8EE8}" destId="{2A82438D-56B9-4A56-A1E4-CFAAD9DE3148}" srcOrd="0" destOrd="0" presId="urn:microsoft.com/office/officeart/2009/3/layout/BlockDescendingList"/>
    <dgm:cxn modelId="{28F136B4-F6AC-49BD-89B7-C29DD13A7886}" type="presOf" srcId="{9842382F-0811-42A2-81BE-767072252605}" destId="{5AF71780-D835-4D67-A15F-05E9EA6723DD}" srcOrd="1" destOrd="0" presId="urn:microsoft.com/office/officeart/2009/3/layout/BlockDescendingList"/>
    <dgm:cxn modelId="{B10432B9-3128-406E-AF31-E222D68C9B41}" type="presOf" srcId="{18C4C4E9-7D33-4B93-AAEB-ACD7DF09DFF7}" destId="{25771FAF-64A3-4E44-9593-11CE18834EC0}" srcOrd="1" destOrd="0" presId="urn:microsoft.com/office/officeart/2009/3/layout/BlockDescendingList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461431E4-79DC-4BEE-93D4-811FE5F2491E}" type="presOf" srcId="{C711F108-3A72-4A2A-91DD-2E3C3B1DDD79}" destId="{260D46F9-7B07-46C1-B662-EEFC4F8DFF2A}" srcOrd="0" destOrd="0" presId="urn:microsoft.com/office/officeart/2009/3/layout/BlockDescendingList"/>
    <dgm:cxn modelId="{59E301E5-29E3-4723-90FB-5ACF98BE8F89}" type="presOf" srcId="{40AAB722-60A0-436D-9BD8-167A140B8EE8}" destId="{F3BDDAD9-A8DC-4F20-978D-0C12664E7ED2}" srcOrd="1" destOrd="0" presId="urn:microsoft.com/office/officeart/2009/3/layout/BlockDescendingList"/>
    <dgm:cxn modelId="{059074E6-F095-4B90-9939-F6475FFA2326}" type="presOf" srcId="{C711F108-3A72-4A2A-91DD-2E3C3B1DDD79}" destId="{F4DE90CA-9E95-454A-8C7E-0DD0DD04935B}" srcOrd="1" destOrd="0" presId="urn:microsoft.com/office/officeart/2009/3/layout/BlockDescendingList"/>
    <dgm:cxn modelId="{E6906D98-D8D5-44B2-B1EA-1D5A1169D0E1}" type="presParOf" srcId="{3851EB16-78C3-484F-A70F-92D73B4C96BA}" destId="{18A2E3D5-8A96-4FB4-AABB-5142E023BB83}" srcOrd="0" destOrd="0" presId="urn:microsoft.com/office/officeart/2009/3/layout/BlockDescendingList"/>
    <dgm:cxn modelId="{E7273165-62A8-492A-B662-ADE4E9EE0930}" type="presParOf" srcId="{3851EB16-78C3-484F-A70F-92D73B4C96BA}" destId="{01E59E6E-7244-47CA-8D30-21DACD6A15A1}" srcOrd="1" destOrd="0" presId="urn:microsoft.com/office/officeart/2009/3/layout/BlockDescendingList"/>
    <dgm:cxn modelId="{B7DF6C79-A594-4F48-95ED-F1209427F7E4}" type="presParOf" srcId="{3851EB16-78C3-484F-A70F-92D73B4C96BA}" destId="{A013DFA4-70C8-4B64-B3BE-A7BA4525835B}" srcOrd="2" destOrd="0" presId="urn:microsoft.com/office/officeart/2009/3/layout/BlockDescendingList"/>
    <dgm:cxn modelId="{FADA2997-1073-4F56-88E1-76B49ED289AE}" type="presParOf" srcId="{A013DFA4-70C8-4B64-B3BE-A7BA4525835B}" destId="{199F6DD1-ABFE-411B-A44A-639210662A59}" srcOrd="0" destOrd="0" presId="urn:microsoft.com/office/officeart/2009/3/layout/BlockDescendingList"/>
    <dgm:cxn modelId="{8398E7C8-9731-40A9-B69B-4C013555321E}" type="presParOf" srcId="{3851EB16-78C3-484F-A70F-92D73B4C96BA}" destId="{6A9187F4-ED8C-4ADA-97C6-73D1F028F398}" srcOrd="3" destOrd="0" presId="urn:microsoft.com/office/officeart/2009/3/layout/BlockDescendingList"/>
    <dgm:cxn modelId="{C45A7190-FB91-4C45-BA62-B651E76736C9}" type="presParOf" srcId="{3851EB16-78C3-484F-A70F-92D73B4C96BA}" destId="{D040B194-C491-4BC6-AA4A-3B2E64AE8BF6}" srcOrd="4" destOrd="0" presId="urn:microsoft.com/office/officeart/2009/3/layout/BlockDescendingList"/>
    <dgm:cxn modelId="{C5B8C834-D343-4C82-9F2F-1521F09BA6F7}" type="presParOf" srcId="{3851EB16-78C3-484F-A70F-92D73B4C96BA}" destId="{B18A9F74-C264-4014-826A-78C2F28E8BAB}" srcOrd="5" destOrd="0" presId="urn:microsoft.com/office/officeart/2009/3/layout/BlockDescendingList"/>
    <dgm:cxn modelId="{AF79F4EA-7F4C-48D2-97EB-29EE674AE878}" type="presParOf" srcId="{B18A9F74-C264-4014-826A-78C2F28E8BAB}" destId="{5AF71780-D835-4D67-A15F-05E9EA6723DD}" srcOrd="0" destOrd="0" presId="urn:microsoft.com/office/officeart/2009/3/layout/BlockDescendingList"/>
    <dgm:cxn modelId="{B37CEB0D-E9E2-4744-9A34-5DBA44DD0F58}" type="presParOf" srcId="{3851EB16-78C3-484F-A70F-92D73B4C96BA}" destId="{260D46F9-7B07-46C1-B662-EEFC4F8DFF2A}" srcOrd="6" destOrd="0" presId="urn:microsoft.com/office/officeart/2009/3/layout/BlockDescendingList"/>
    <dgm:cxn modelId="{1EC76749-CCBC-4E23-A763-3EEA60C9E26E}" type="presParOf" srcId="{3851EB16-78C3-484F-A70F-92D73B4C96BA}" destId="{685D90B3-E273-4AF1-BCCC-12AC7C16166B}" srcOrd="7" destOrd="0" presId="urn:microsoft.com/office/officeart/2009/3/layout/BlockDescendingList"/>
    <dgm:cxn modelId="{6F844E86-27AE-4AAF-8C7C-32529DB27E9F}" type="presParOf" srcId="{3851EB16-78C3-484F-A70F-92D73B4C96BA}" destId="{81033DEB-08DA-4B05-8467-2E431B7ED38C}" srcOrd="8" destOrd="0" presId="urn:microsoft.com/office/officeart/2009/3/layout/BlockDescendingList"/>
    <dgm:cxn modelId="{C8944176-2F9C-4579-BE16-E8376DD5E291}" type="presParOf" srcId="{81033DEB-08DA-4B05-8467-2E431B7ED38C}" destId="{F4DE90CA-9E95-454A-8C7E-0DD0DD04935B}" srcOrd="0" destOrd="0" presId="urn:microsoft.com/office/officeart/2009/3/layout/BlockDescendingList"/>
    <dgm:cxn modelId="{37D3F900-29E9-4A2F-9495-619B06DA063E}" type="presParOf" srcId="{3851EB16-78C3-484F-A70F-92D73B4C96BA}" destId="{0D935FA7-DAAE-4BD6-B3D7-C6BE418952C5}" srcOrd="9" destOrd="0" presId="urn:microsoft.com/office/officeart/2009/3/layout/BlockDescendingList"/>
    <dgm:cxn modelId="{19F5071A-65F7-4B0C-9F1C-82100DDB265E}" type="presParOf" srcId="{3851EB16-78C3-484F-A70F-92D73B4C96BA}" destId="{D016E930-36BF-4177-B5BB-DA8514768CCA}" srcOrd="10" destOrd="0" presId="urn:microsoft.com/office/officeart/2009/3/layout/BlockDescendingList"/>
    <dgm:cxn modelId="{A33C6A4F-171E-4ABB-BA06-41204852CE5D}" type="presParOf" srcId="{3851EB16-78C3-484F-A70F-92D73B4C96BA}" destId="{22AA08C4-5BA1-4947-A388-B9502FD14D47}" srcOrd="11" destOrd="0" presId="urn:microsoft.com/office/officeart/2009/3/layout/BlockDescendingList"/>
    <dgm:cxn modelId="{6250C6E9-1BF0-49C0-9CE2-D74501DF9EDE}" type="presParOf" srcId="{22AA08C4-5BA1-4947-A388-B9502FD14D47}" destId="{25771FAF-64A3-4E44-9593-11CE18834EC0}" srcOrd="0" destOrd="0" presId="urn:microsoft.com/office/officeart/2009/3/layout/BlockDescendingList"/>
    <dgm:cxn modelId="{4739A000-B999-44C6-B362-11558ECAC59B}" type="presParOf" srcId="{3851EB16-78C3-484F-A70F-92D73B4C96BA}" destId="{2A82438D-56B9-4A56-A1E4-CFAAD9DE3148}" srcOrd="12" destOrd="0" presId="urn:microsoft.com/office/officeart/2009/3/layout/BlockDescendingList"/>
    <dgm:cxn modelId="{65164773-E06D-4D9C-B6F1-84E79876F57B}" type="presParOf" srcId="{3851EB16-78C3-484F-A70F-92D73B4C96BA}" destId="{278A8159-35F6-4164-B08E-087D1A17AB48}" srcOrd="13" destOrd="0" presId="urn:microsoft.com/office/officeart/2009/3/layout/BlockDescendingList"/>
    <dgm:cxn modelId="{6370FA0E-AF35-4BFA-9198-170383282A61}" type="presParOf" srcId="{3851EB16-78C3-484F-A70F-92D73B4C96BA}" destId="{7311089B-353D-4DF4-8675-361B8EB4A4C8}" srcOrd="14" destOrd="0" presId="urn:microsoft.com/office/officeart/2009/3/layout/BlockDescendingList"/>
    <dgm:cxn modelId="{EB1636AE-84C2-4390-8D0D-9AFB536FEBC8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/>
            <a:t>  </a:t>
          </a:r>
          <a:endParaRPr lang="en-US" dirty="0"/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</dgm:pt>
  </dgm:ptLst>
  <dgm:cxnLst>
    <dgm:cxn modelId="{31445D0C-2E0A-4048-8C3B-755D14DF1291}" type="presOf" srcId="{18C4C4E9-7D33-4B93-AAEB-ACD7DF09DFF7}" destId="{0D935FA7-DAAE-4BD6-B3D7-C6BE418952C5}" srcOrd="0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6F4AC445-25A9-4489-AAE8-07E1EDB213D9}" type="presOf" srcId="{6BF8BA0C-AA0B-4847-B793-CB2698F66B68}" destId="{199F6DD1-ABFE-411B-A44A-639210662A59}" srcOrd="1" destOrd="0" presId="urn:microsoft.com/office/officeart/2009/3/layout/BlockDescendingList"/>
    <dgm:cxn modelId="{ECD11956-C5C7-4F92-AB61-E710F68E509B}" type="presOf" srcId="{9842382F-0811-42A2-81BE-767072252605}" destId="{6A9187F4-ED8C-4ADA-97C6-73D1F028F398}" srcOrd="0" destOrd="0" presId="urn:microsoft.com/office/officeart/2009/3/layout/BlockDescendingList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26193A6E-ACA5-41FC-AF5D-1B2D5193931D}" type="presOf" srcId="{22297F1A-6DF9-492E-B91F-1FE16D33A520}" destId="{3851EB16-78C3-484F-A70F-92D73B4C96BA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BC28F7AC-BA0F-4C05-876E-2DF84377A615}" type="presOf" srcId="{6BF8BA0C-AA0B-4847-B793-CB2698F66B68}" destId="{18A2E3D5-8A96-4FB4-AABB-5142E023BB83}" srcOrd="0" destOrd="0" presId="urn:microsoft.com/office/officeart/2009/3/layout/BlockDescendingList"/>
    <dgm:cxn modelId="{2EC120B2-B370-4CA7-B928-4432208F2023}" type="presOf" srcId="{40AAB722-60A0-436D-9BD8-167A140B8EE8}" destId="{2A82438D-56B9-4A56-A1E4-CFAAD9DE3148}" srcOrd="0" destOrd="0" presId="urn:microsoft.com/office/officeart/2009/3/layout/BlockDescendingList"/>
    <dgm:cxn modelId="{28F136B4-F6AC-49BD-89B7-C29DD13A7886}" type="presOf" srcId="{9842382F-0811-42A2-81BE-767072252605}" destId="{5AF71780-D835-4D67-A15F-05E9EA6723DD}" srcOrd="1" destOrd="0" presId="urn:microsoft.com/office/officeart/2009/3/layout/BlockDescendingList"/>
    <dgm:cxn modelId="{B10432B9-3128-406E-AF31-E222D68C9B41}" type="presOf" srcId="{18C4C4E9-7D33-4B93-AAEB-ACD7DF09DFF7}" destId="{25771FAF-64A3-4E44-9593-11CE18834EC0}" srcOrd="1" destOrd="0" presId="urn:microsoft.com/office/officeart/2009/3/layout/BlockDescendingList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461431E4-79DC-4BEE-93D4-811FE5F2491E}" type="presOf" srcId="{C711F108-3A72-4A2A-91DD-2E3C3B1DDD79}" destId="{260D46F9-7B07-46C1-B662-EEFC4F8DFF2A}" srcOrd="0" destOrd="0" presId="urn:microsoft.com/office/officeart/2009/3/layout/BlockDescendingList"/>
    <dgm:cxn modelId="{59E301E5-29E3-4723-90FB-5ACF98BE8F89}" type="presOf" srcId="{40AAB722-60A0-436D-9BD8-167A140B8EE8}" destId="{F3BDDAD9-A8DC-4F20-978D-0C12664E7ED2}" srcOrd="1" destOrd="0" presId="urn:microsoft.com/office/officeart/2009/3/layout/BlockDescendingList"/>
    <dgm:cxn modelId="{059074E6-F095-4B90-9939-F6475FFA2326}" type="presOf" srcId="{C711F108-3A72-4A2A-91DD-2E3C3B1DDD79}" destId="{F4DE90CA-9E95-454A-8C7E-0DD0DD04935B}" srcOrd="1" destOrd="0" presId="urn:microsoft.com/office/officeart/2009/3/layout/BlockDescendingList"/>
    <dgm:cxn modelId="{E6906D98-D8D5-44B2-B1EA-1D5A1169D0E1}" type="presParOf" srcId="{3851EB16-78C3-484F-A70F-92D73B4C96BA}" destId="{18A2E3D5-8A96-4FB4-AABB-5142E023BB83}" srcOrd="0" destOrd="0" presId="urn:microsoft.com/office/officeart/2009/3/layout/BlockDescendingList"/>
    <dgm:cxn modelId="{E7273165-62A8-492A-B662-ADE4E9EE0930}" type="presParOf" srcId="{3851EB16-78C3-484F-A70F-92D73B4C96BA}" destId="{01E59E6E-7244-47CA-8D30-21DACD6A15A1}" srcOrd="1" destOrd="0" presId="urn:microsoft.com/office/officeart/2009/3/layout/BlockDescendingList"/>
    <dgm:cxn modelId="{B7DF6C79-A594-4F48-95ED-F1209427F7E4}" type="presParOf" srcId="{3851EB16-78C3-484F-A70F-92D73B4C96BA}" destId="{A013DFA4-70C8-4B64-B3BE-A7BA4525835B}" srcOrd="2" destOrd="0" presId="urn:microsoft.com/office/officeart/2009/3/layout/BlockDescendingList"/>
    <dgm:cxn modelId="{FADA2997-1073-4F56-88E1-76B49ED289AE}" type="presParOf" srcId="{A013DFA4-70C8-4B64-B3BE-A7BA4525835B}" destId="{199F6DD1-ABFE-411B-A44A-639210662A59}" srcOrd="0" destOrd="0" presId="urn:microsoft.com/office/officeart/2009/3/layout/BlockDescendingList"/>
    <dgm:cxn modelId="{8398E7C8-9731-40A9-B69B-4C013555321E}" type="presParOf" srcId="{3851EB16-78C3-484F-A70F-92D73B4C96BA}" destId="{6A9187F4-ED8C-4ADA-97C6-73D1F028F398}" srcOrd="3" destOrd="0" presId="urn:microsoft.com/office/officeart/2009/3/layout/BlockDescendingList"/>
    <dgm:cxn modelId="{C45A7190-FB91-4C45-BA62-B651E76736C9}" type="presParOf" srcId="{3851EB16-78C3-484F-A70F-92D73B4C96BA}" destId="{D040B194-C491-4BC6-AA4A-3B2E64AE8BF6}" srcOrd="4" destOrd="0" presId="urn:microsoft.com/office/officeart/2009/3/layout/BlockDescendingList"/>
    <dgm:cxn modelId="{C5B8C834-D343-4C82-9F2F-1521F09BA6F7}" type="presParOf" srcId="{3851EB16-78C3-484F-A70F-92D73B4C96BA}" destId="{B18A9F74-C264-4014-826A-78C2F28E8BAB}" srcOrd="5" destOrd="0" presId="urn:microsoft.com/office/officeart/2009/3/layout/BlockDescendingList"/>
    <dgm:cxn modelId="{AF79F4EA-7F4C-48D2-97EB-29EE674AE878}" type="presParOf" srcId="{B18A9F74-C264-4014-826A-78C2F28E8BAB}" destId="{5AF71780-D835-4D67-A15F-05E9EA6723DD}" srcOrd="0" destOrd="0" presId="urn:microsoft.com/office/officeart/2009/3/layout/BlockDescendingList"/>
    <dgm:cxn modelId="{B37CEB0D-E9E2-4744-9A34-5DBA44DD0F58}" type="presParOf" srcId="{3851EB16-78C3-484F-A70F-92D73B4C96BA}" destId="{260D46F9-7B07-46C1-B662-EEFC4F8DFF2A}" srcOrd="6" destOrd="0" presId="urn:microsoft.com/office/officeart/2009/3/layout/BlockDescendingList"/>
    <dgm:cxn modelId="{1EC76749-CCBC-4E23-A763-3EEA60C9E26E}" type="presParOf" srcId="{3851EB16-78C3-484F-A70F-92D73B4C96BA}" destId="{685D90B3-E273-4AF1-BCCC-12AC7C16166B}" srcOrd="7" destOrd="0" presId="urn:microsoft.com/office/officeart/2009/3/layout/BlockDescendingList"/>
    <dgm:cxn modelId="{6F844E86-27AE-4AAF-8C7C-32529DB27E9F}" type="presParOf" srcId="{3851EB16-78C3-484F-A70F-92D73B4C96BA}" destId="{81033DEB-08DA-4B05-8467-2E431B7ED38C}" srcOrd="8" destOrd="0" presId="urn:microsoft.com/office/officeart/2009/3/layout/BlockDescendingList"/>
    <dgm:cxn modelId="{C8944176-2F9C-4579-BE16-E8376DD5E291}" type="presParOf" srcId="{81033DEB-08DA-4B05-8467-2E431B7ED38C}" destId="{F4DE90CA-9E95-454A-8C7E-0DD0DD04935B}" srcOrd="0" destOrd="0" presId="urn:microsoft.com/office/officeart/2009/3/layout/BlockDescendingList"/>
    <dgm:cxn modelId="{37D3F900-29E9-4A2F-9495-619B06DA063E}" type="presParOf" srcId="{3851EB16-78C3-484F-A70F-92D73B4C96BA}" destId="{0D935FA7-DAAE-4BD6-B3D7-C6BE418952C5}" srcOrd="9" destOrd="0" presId="urn:microsoft.com/office/officeart/2009/3/layout/BlockDescendingList"/>
    <dgm:cxn modelId="{19F5071A-65F7-4B0C-9F1C-82100DDB265E}" type="presParOf" srcId="{3851EB16-78C3-484F-A70F-92D73B4C96BA}" destId="{D016E930-36BF-4177-B5BB-DA8514768CCA}" srcOrd="10" destOrd="0" presId="urn:microsoft.com/office/officeart/2009/3/layout/BlockDescendingList"/>
    <dgm:cxn modelId="{A33C6A4F-171E-4ABB-BA06-41204852CE5D}" type="presParOf" srcId="{3851EB16-78C3-484F-A70F-92D73B4C96BA}" destId="{22AA08C4-5BA1-4947-A388-B9502FD14D47}" srcOrd="11" destOrd="0" presId="urn:microsoft.com/office/officeart/2009/3/layout/BlockDescendingList"/>
    <dgm:cxn modelId="{6250C6E9-1BF0-49C0-9CE2-D74501DF9EDE}" type="presParOf" srcId="{22AA08C4-5BA1-4947-A388-B9502FD14D47}" destId="{25771FAF-64A3-4E44-9593-11CE18834EC0}" srcOrd="0" destOrd="0" presId="urn:microsoft.com/office/officeart/2009/3/layout/BlockDescendingList"/>
    <dgm:cxn modelId="{4739A000-B999-44C6-B362-11558ECAC59B}" type="presParOf" srcId="{3851EB16-78C3-484F-A70F-92D73B4C96BA}" destId="{2A82438D-56B9-4A56-A1E4-CFAAD9DE3148}" srcOrd="12" destOrd="0" presId="urn:microsoft.com/office/officeart/2009/3/layout/BlockDescendingList"/>
    <dgm:cxn modelId="{65164773-E06D-4D9C-B6F1-84E79876F57B}" type="presParOf" srcId="{3851EB16-78C3-484F-A70F-92D73B4C96BA}" destId="{278A8159-35F6-4164-B08E-087D1A17AB48}" srcOrd="13" destOrd="0" presId="urn:microsoft.com/office/officeart/2009/3/layout/BlockDescendingList"/>
    <dgm:cxn modelId="{6370FA0E-AF35-4BFA-9198-170383282A61}" type="presParOf" srcId="{3851EB16-78C3-484F-A70F-92D73B4C96BA}" destId="{7311089B-353D-4DF4-8675-361B8EB4A4C8}" srcOrd="14" destOrd="0" presId="urn:microsoft.com/office/officeart/2009/3/layout/BlockDescendingList"/>
    <dgm:cxn modelId="{EB1636AE-84C2-4390-8D0D-9AFB536FEBC8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50B9BD-D979-42D0-B6F3-9FB5717E21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EFC3EE-14A5-4B89-A8B0-504BD5CB1C11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4BDAE42-97B0-4367-B30D-8E43F6D9695B}" type="parTrans" cxnId="{70679043-7CF6-41F0-9E94-D9C76E897407}">
      <dgm:prSet/>
      <dgm:spPr/>
      <dgm:t>
        <a:bodyPr/>
        <a:lstStyle/>
        <a:p>
          <a:endParaRPr lang="en-US"/>
        </a:p>
      </dgm:t>
    </dgm:pt>
    <dgm:pt modelId="{1ECA24D8-F41D-4074-9F73-DA0F861B9625}" type="sibTrans" cxnId="{70679043-7CF6-41F0-9E94-D9C76E897407}">
      <dgm:prSet/>
      <dgm:spPr/>
      <dgm:t>
        <a:bodyPr/>
        <a:lstStyle/>
        <a:p>
          <a:endParaRPr lang="en-US"/>
        </a:p>
      </dgm:t>
    </dgm:pt>
    <dgm:pt modelId="{5E848E97-E890-45C8-8BC8-CCC2ED558624}">
      <dgm:prSet phldrT="[Text]" custT="1"/>
      <dgm:spPr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E7DBCA58-EFDD-4B08-B4C7-682E50C836DA}" type="parTrans" cxnId="{581300BA-BE17-465D-B93B-9759DA147F86}">
      <dgm:prSet/>
      <dgm:spPr/>
      <dgm:t>
        <a:bodyPr/>
        <a:lstStyle/>
        <a:p>
          <a:endParaRPr lang="en-US"/>
        </a:p>
      </dgm:t>
    </dgm:pt>
    <dgm:pt modelId="{6DA13D40-15C5-49A4-B265-B3673A6D0A32}" type="sibTrans" cxnId="{581300BA-BE17-465D-B93B-9759DA147F86}">
      <dgm:prSet/>
      <dgm:spPr/>
      <dgm:t>
        <a:bodyPr/>
        <a:lstStyle/>
        <a:p>
          <a:endParaRPr lang="en-US"/>
        </a:p>
      </dgm:t>
    </dgm:pt>
    <dgm:pt modelId="{1D366EEF-3B43-4380-A27A-8C43A1669C12}">
      <dgm:prSet phldrT="[Text]" custT="1"/>
      <dgm:spPr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D8746B8-1F5D-496A-BD2C-2725B9E6B77C}" type="sibTrans" cxnId="{A84544CC-FAA5-448B-B0E9-3D1114B26713}">
      <dgm:prSet/>
      <dgm:spPr/>
      <dgm:t>
        <a:bodyPr/>
        <a:lstStyle/>
        <a:p>
          <a:endParaRPr lang="en-US"/>
        </a:p>
      </dgm:t>
    </dgm:pt>
    <dgm:pt modelId="{A769DF66-5D2F-4868-BA97-F553C7126149}" type="parTrans" cxnId="{A84544CC-FAA5-448B-B0E9-3D1114B26713}">
      <dgm:prSet/>
      <dgm:spPr/>
      <dgm:t>
        <a:bodyPr/>
        <a:lstStyle/>
        <a:p>
          <a:endParaRPr lang="en-US"/>
        </a:p>
      </dgm:t>
    </dgm:pt>
    <dgm:pt modelId="{885522BD-021A-43AB-870F-B52D0AC4E28F}" type="pres">
      <dgm:prSet presAssocID="{1950B9BD-D979-42D0-B6F3-9FB5717E2127}" presName="compositeShape" presStyleCnt="0">
        <dgm:presLayoutVars>
          <dgm:chMax val="7"/>
          <dgm:dir/>
          <dgm:resizeHandles val="exact"/>
        </dgm:presLayoutVars>
      </dgm:prSet>
      <dgm:spPr/>
    </dgm:pt>
    <dgm:pt modelId="{8B68C093-075E-47AD-999C-96206C62EC69}" type="pres">
      <dgm:prSet presAssocID="{1D366EEF-3B43-4380-A27A-8C43A1669C12}" presName="circ1" presStyleLbl="vennNode1" presStyleIdx="0" presStyleCnt="3" custScaleX="121126" custScaleY="121126" custLinFactNeighborX="-1472" custLinFactNeighborY="54817"/>
      <dgm:spPr/>
    </dgm:pt>
    <dgm:pt modelId="{57BB44C0-ADA4-4C37-BCEC-BEA2294C6928}" type="pres">
      <dgm:prSet presAssocID="{1D366EEF-3B43-4380-A27A-8C43A1669C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6AFF006-718F-43F2-99C2-7567A2BACFFE}" type="pres">
      <dgm:prSet presAssocID="{D1EFC3EE-14A5-4B89-A8B0-504BD5CB1C11}" presName="circ2" presStyleLbl="vennNode1" presStyleIdx="1" presStyleCnt="3" custScaleX="121126" custScaleY="121126" custLinFactNeighborX="-14343" custLinFactNeighborY="-54020"/>
      <dgm:spPr/>
    </dgm:pt>
    <dgm:pt modelId="{27B985E0-405F-4D75-8296-85DC14354B6B}" type="pres">
      <dgm:prSet presAssocID="{D1EFC3EE-14A5-4B89-A8B0-504BD5CB1C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7A636B-581C-4CE8-B5B0-725554179938}" type="pres">
      <dgm:prSet presAssocID="{5E848E97-E890-45C8-8BC8-CCC2ED558624}" presName="circ3" presStyleLbl="vennNode1" presStyleIdx="2" presStyleCnt="3" custScaleX="121126" custScaleY="121126" custLinFactNeighborX="11833" custLinFactNeighborY="-54020"/>
      <dgm:spPr/>
    </dgm:pt>
    <dgm:pt modelId="{E3960C83-C5B8-4124-86FC-3BFB9F895522}" type="pres">
      <dgm:prSet presAssocID="{5E848E97-E890-45C8-8BC8-CCC2ED5586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679043-7CF6-41F0-9E94-D9C76E897407}" srcId="{1950B9BD-D979-42D0-B6F3-9FB5717E2127}" destId="{D1EFC3EE-14A5-4B89-A8B0-504BD5CB1C11}" srcOrd="1" destOrd="0" parTransId="{34BDAE42-97B0-4367-B30D-8E43F6D9695B}" sibTransId="{1ECA24D8-F41D-4074-9F73-DA0F861B9625}"/>
    <dgm:cxn modelId="{6688AE4E-30EB-4BB8-B2CB-CE09568970D0}" type="presOf" srcId="{5E848E97-E890-45C8-8BC8-CCC2ED558624}" destId="{777A636B-581C-4CE8-B5B0-725554179938}" srcOrd="0" destOrd="0" presId="urn:microsoft.com/office/officeart/2005/8/layout/venn1"/>
    <dgm:cxn modelId="{C821C053-50C7-4511-AC7D-88A2CD7C4E11}" type="presOf" srcId="{1D366EEF-3B43-4380-A27A-8C43A1669C12}" destId="{8B68C093-075E-47AD-999C-96206C62EC69}" srcOrd="0" destOrd="0" presId="urn:microsoft.com/office/officeart/2005/8/layout/venn1"/>
    <dgm:cxn modelId="{A7AB9678-6D2B-4CB5-BC86-4B709EB383FD}" type="presOf" srcId="{D1EFC3EE-14A5-4B89-A8B0-504BD5CB1C11}" destId="{27B985E0-405F-4D75-8296-85DC14354B6B}" srcOrd="1" destOrd="0" presId="urn:microsoft.com/office/officeart/2005/8/layout/venn1"/>
    <dgm:cxn modelId="{FA5E28A1-2DCD-4E3D-AFB7-988B47516B9F}" type="presOf" srcId="{1D366EEF-3B43-4380-A27A-8C43A1669C12}" destId="{57BB44C0-ADA4-4C37-BCEC-BEA2294C6928}" srcOrd="1" destOrd="0" presId="urn:microsoft.com/office/officeart/2005/8/layout/venn1"/>
    <dgm:cxn modelId="{B9DEC0B7-2883-458B-B65A-F174BCF9DDFD}" type="presOf" srcId="{D1EFC3EE-14A5-4B89-A8B0-504BD5CB1C11}" destId="{06AFF006-718F-43F2-99C2-7567A2BACFFE}" srcOrd="0" destOrd="0" presId="urn:microsoft.com/office/officeart/2005/8/layout/venn1"/>
    <dgm:cxn modelId="{581300BA-BE17-465D-B93B-9759DA147F86}" srcId="{1950B9BD-D979-42D0-B6F3-9FB5717E2127}" destId="{5E848E97-E890-45C8-8BC8-CCC2ED558624}" srcOrd="2" destOrd="0" parTransId="{E7DBCA58-EFDD-4B08-B4C7-682E50C836DA}" sibTransId="{6DA13D40-15C5-49A4-B265-B3673A6D0A32}"/>
    <dgm:cxn modelId="{2D67B0BC-3FEB-45EB-A619-34E1C1C480FA}" type="presOf" srcId="{1950B9BD-D979-42D0-B6F3-9FB5717E2127}" destId="{885522BD-021A-43AB-870F-B52D0AC4E28F}" srcOrd="0" destOrd="0" presId="urn:microsoft.com/office/officeart/2005/8/layout/venn1"/>
    <dgm:cxn modelId="{A84544CC-FAA5-448B-B0E9-3D1114B26713}" srcId="{1950B9BD-D979-42D0-B6F3-9FB5717E2127}" destId="{1D366EEF-3B43-4380-A27A-8C43A1669C12}" srcOrd="0" destOrd="0" parTransId="{A769DF66-5D2F-4868-BA97-F553C7126149}" sibTransId="{3D8746B8-1F5D-496A-BD2C-2725B9E6B77C}"/>
    <dgm:cxn modelId="{E96C41F9-604B-45FC-BCD0-C7004E4D0F7D}" type="presOf" srcId="{5E848E97-E890-45C8-8BC8-CCC2ED558624}" destId="{E3960C83-C5B8-4124-86FC-3BFB9F895522}" srcOrd="1" destOrd="0" presId="urn:microsoft.com/office/officeart/2005/8/layout/venn1"/>
    <dgm:cxn modelId="{D3424831-883E-4136-B4D2-468746D399F5}" type="presParOf" srcId="{885522BD-021A-43AB-870F-B52D0AC4E28F}" destId="{8B68C093-075E-47AD-999C-96206C62EC69}" srcOrd="0" destOrd="0" presId="urn:microsoft.com/office/officeart/2005/8/layout/venn1"/>
    <dgm:cxn modelId="{4504A5F7-49AD-4E6C-A9E3-A28278A16841}" type="presParOf" srcId="{885522BD-021A-43AB-870F-B52D0AC4E28F}" destId="{57BB44C0-ADA4-4C37-BCEC-BEA2294C6928}" srcOrd="1" destOrd="0" presId="urn:microsoft.com/office/officeart/2005/8/layout/venn1"/>
    <dgm:cxn modelId="{9071B4CC-EBDB-4910-8E8C-273B1E33D369}" type="presParOf" srcId="{885522BD-021A-43AB-870F-B52D0AC4E28F}" destId="{06AFF006-718F-43F2-99C2-7567A2BACFFE}" srcOrd="2" destOrd="0" presId="urn:microsoft.com/office/officeart/2005/8/layout/venn1"/>
    <dgm:cxn modelId="{8DB111C1-A8B2-4DD4-9C34-E722DE2162E2}" type="presParOf" srcId="{885522BD-021A-43AB-870F-B52D0AC4E28F}" destId="{27B985E0-405F-4D75-8296-85DC14354B6B}" srcOrd="3" destOrd="0" presId="urn:microsoft.com/office/officeart/2005/8/layout/venn1"/>
    <dgm:cxn modelId="{4C64987F-060B-4F4C-BCCF-D855E86B5519}" type="presParOf" srcId="{885522BD-021A-43AB-870F-B52D0AC4E28F}" destId="{777A636B-581C-4CE8-B5B0-725554179938}" srcOrd="4" destOrd="0" presId="urn:microsoft.com/office/officeart/2005/8/layout/venn1"/>
    <dgm:cxn modelId="{A924C8C8-48EB-4CB0-9C17-3EB7DA673911}" type="presParOf" srcId="{885522BD-021A-43AB-870F-B52D0AC4E28F}" destId="{E3960C83-C5B8-4124-86FC-3BFB9F8955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</dgm:pt>
    <dgm:pt modelId="{C72E3FB3-347F-48F0-8AF6-F5470092D53F}" type="pres">
      <dgm:prSet presAssocID="{158D620D-D4B2-42B0-ABD4-771F2F6D17CF}" presName="connectorText" presStyleLbl="sibTrans2D1" presStyleIdx="0" presStyleCnt="4"/>
      <dgm:spPr/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</dgm:pt>
    <dgm:pt modelId="{05067B17-3831-4DD4-A14F-F6C975D44EF5}" type="pres">
      <dgm:prSet presAssocID="{E74C1DE8-7E1B-49BF-99F4-BC2843AE7D5F}" presName="connectorText" presStyleLbl="sibTrans2D1" presStyleIdx="1" presStyleCnt="4"/>
      <dgm:spPr/>
    </dgm:pt>
    <dgm:pt modelId="{422F3D00-C205-4D3D-8B42-672A8C876A1D}" type="pres">
      <dgm:prSet presAssocID="{93EA3B57-F2BF-4793-8502-ACFC2399251A}" presName="node" presStyleLbl="node1" presStyleIdx="1" presStyleCnt="4" custScaleX="198958" custRadScaleRad="138760">
        <dgm:presLayoutVars>
          <dgm:bulletEnabled val="1"/>
        </dgm:presLayoutVars>
      </dgm:prSet>
      <dgm:spPr>
        <a:prstGeom prst="roundRect">
          <a:avLst/>
        </a:prstGeom>
      </dgm:spPr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</dgm:pt>
    <dgm:pt modelId="{B39DB2F4-2E42-49DC-83F6-C27A00F17AD7}" type="pres">
      <dgm:prSet presAssocID="{D7CD3D4F-0321-464F-B582-4F15C5A998AD}" presName="connectorText" presStyleLbl="sibTrans2D1" presStyleIdx="2" presStyleCnt="4"/>
      <dgm:spPr/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</dgm:pt>
    <dgm:pt modelId="{E4CB8CC5-C59D-46AD-A0C8-1E10BEEB4247}" type="pres">
      <dgm:prSet presAssocID="{A9BBDAF3-47C4-4525-A5C3-422AE5DB23AA}" presName="connectorText" presStyleLbl="sibTrans2D1" presStyleIdx="3" presStyleCnt="4"/>
      <dgm:spPr/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37CAC16-EA64-45CA-98B3-22A1FC7420F7}" type="presOf" srcId="{A9BBDAF3-47C4-4525-A5C3-422AE5DB23AA}" destId="{E4CB8CC5-C59D-46AD-A0C8-1E10BEEB4247}" srcOrd="1" destOrd="0" presId="urn:microsoft.com/office/officeart/2005/8/layout/radial5"/>
    <dgm:cxn modelId="{871ED625-2497-4FE4-B929-62220D0C4DD0}" type="presOf" srcId="{93EA3B57-F2BF-4793-8502-ACFC2399251A}" destId="{422F3D00-C205-4D3D-8B42-672A8C876A1D}" srcOrd="0" destOrd="0" presId="urn:microsoft.com/office/officeart/2005/8/layout/radial5"/>
    <dgm:cxn modelId="{7628C62D-935D-47CB-B022-FAB3596ADF11}" type="presOf" srcId="{E74C1DE8-7E1B-49BF-99F4-BC2843AE7D5F}" destId="{9E4BAC57-0AD0-4EC2-950E-1AF0BE2279A2}" srcOrd="0" destOrd="0" presId="urn:microsoft.com/office/officeart/2005/8/layout/radial5"/>
    <dgm:cxn modelId="{1FB9D440-5FC6-4C9A-B18B-321D8C3BE3DF}" type="presOf" srcId="{158D620D-D4B2-42B0-ABD4-771F2F6D17CF}" destId="{73A40222-68DB-4A05-8C81-35B68F0A3BFC}" srcOrd="0" destOrd="0" presId="urn:microsoft.com/office/officeart/2005/8/layout/radial5"/>
    <dgm:cxn modelId="{E7F2A06A-1757-43AC-8F9C-3288811AF57B}" type="presOf" srcId="{E74C1DE8-7E1B-49BF-99F4-BC2843AE7D5F}" destId="{05067B17-3831-4DD4-A14F-F6C975D44EF5}" srcOrd="1" destOrd="0" presId="urn:microsoft.com/office/officeart/2005/8/layout/radial5"/>
    <dgm:cxn modelId="{E814AF6E-3A91-4AB3-84DA-EE39757F1CA0}" type="presOf" srcId="{A2BF0671-07BF-4806-845D-8E332C7F4DFD}" destId="{DA848829-4EBB-4374-B839-EA9503B4AA7C}" srcOrd="0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8A4B4B78-F85E-440D-A381-CC08FB244278}" type="presOf" srcId="{F4B403FE-A380-43C7-9FFB-937EBF835F43}" destId="{5BC77979-2F2E-4545-B7F9-9FE08097CDC1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37D77B7A-D6A9-4882-BAC4-B1E7F909FE3A}" type="presOf" srcId="{D7CD3D4F-0321-464F-B582-4F15C5A998AD}" destId="{66E659E8-9C37-4484-AB37-6FF239EDB5A9}" srcOrd="0" destOrd="0" presId="urn:microsoft.com/office/officeart/2005/8/layout/radial5"/>
    <dgm:cxn modelId="{4A126694-4A07-4BB3-B926-07A279F897D6}" type="presOf" srcId="{E1228815-E7AB-434D-8759-2A72FEB2681C}" destId="{9A08C4DD-D7FE-4BCF-BC03-915A824B1351}" srcOrd="0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148109A6-F434-4DF8-B214-C795D04767E8}" type="presOf" srcId="{158D620D-D4B2-42B0-ABD4-771F2F6D17CF}" destId="{C72E3FB3-347F-48F0-8AF6-F5470092D53F}" srcOrd="1" destOrd="0" presId="urn:microsoft.com/office/officeart/2005/8/layout/radial5"/>
    <dgm:cxn modelId="{CCE3C9AE-BC16-4268-862D-3546F93FBCA9}" type="presOf" srcId="{A9BBDAF3-47C4-4525-A5C3-422AE5DB23AA}" destId="{8B6E3DA1-0156-47A7-BB2D-17615E5B0739}" srcOrd="0" destOrd="0" presId="urn:microsoft.com/office/officeart/2005/8/layout/radial5"/>
    <dgm:cxn modelId="{049DD2B7-1E47-4C77-AE4A-DE3A8E9A3B70}" type="presOf" srcId="{D7CD3D4F-0321-464F-B582-4F15C5A998AD}" destId="{B39DB2F4-2E42-49DC-83F6-C27A00F17AD7}" srcOrd="1" destOrd="0" presId="urn:microsoft.com/office/officeart/2005/8/layout/radial5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738D0FF5-2E56-4487-AA42-66E26D6EE09E}" type="presOf" srcId="{65511CA5-6E41-4658-8AD2-39814E35BE3C}" destId="{5E7F5109-2EA6-4480-95BC-684ED92FD263}" srcOrd="0" destOrd="0" presId="urn:microsoft.com/office/officeart/2005/8/layout/radial5"/>
    <dgm:cxn modelId="{EC54CDF5-E361-45C1-A2AB-37C9B10C86FC}" type="presOf" srcId="{C6BAC868-9983-4BE7-981E-8F1BF87EEB63}" destId="{187414F8-0E3A-4A59-93EF-3F3A3227042F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E5680F11-70D5-41F8-8C51-776AC0163A19}" type="presParOf" srcId="{DA848829-4EBB-4374-B839-EA9503B4AA7C}" destId="{5BC77979-2F2E-4545-B7F9-9FE08097CDC1}" srcOrd="0" destOrd="0" presId="urn:microsoft.com/office/officeart/2005/8/layout/radial5"/>
    <dgm:cxn modelId="{191118BD-C88E-401E-A3AE-57D1C0D7D72D}" type="presParOf" srcId="{DA848829-4EBB-4374-B839-EA9503B4AA7C}" destId="{73A40222-68DB-4A05-8C81-35B68F0A3BFC}" srcOrd="1" destOrd="0" presId="urn:microsoft.com/office/officeart/2005/8/layout/radial5"/>
    <dgm:cxn modelId="{BDE16EC7-051C-40EF-B5E7-A4453F2984EE}" type="presParOf" srcId="{73A40222-68DB-4A05-8C81-35B68F0A3BFC}" destId="{C72E3FB3-347F-48F0-8AF6-F5470092D53F}" srcOrd="0" destOrd="0" presId="urn:microsoft.com/office/officeart/2005/8/layout/radial5"/>
    <dgm:cxn modelId="{F86E31D2-5015-4803-A300-189539164883}" type="presParOf" srcId="{DA848829-4EBB-4374-B839-EA9503B4AA7C}" destId="{187414F8-0E3A-4A59-93EF-3F3A3227042F}" srcOrd="2" destOrd="0" presId="urn:microsoft.com/office/officeart/2005/8/layout/radial5"/>
    <dgm:cxn modelId="{A1804D7E-6295-4173-A0D1-A8C84236A82A}" type="presParOf" srcId="{DA848829-4EBB-4374-B839-EA9503B4AA7C}" destId="{9E4BAC57-0AD0-4EC2-950E-1AF0BE2279A2}" srcOrd="3" destOrd="0" presId="urn:microsoft.com/office/officeart/2005/8/layout/radial5"/>
    <dgm:cxn modelId="{D27D1377-B35E-44B7-B932-8E23960F735C}" type="presParOf" srcId="{9E4BAC57-0AD0-4EC2-950E-1AF0BE2279A2}" destId="{05067B17-3831-4DD4-A14F-F6C975D44EF5}" srcOrd="0" destOrd="0" presId="urn:microsoft.com/office/officeart/2005/8/layout/radial5"/>
    <dgm:cxn modelId="{0E775C38-D2D7-4DDD-A8E2-8A9C37284FF3}" type="presParOf" srcId="{DA848829-4EBB-4374-B839-EA9503B4AA7C}" destId="{422F3D00-C205-4D3D-8B42-672A8C876A1D}" srcOrd="4" destOrd="0" presId="urn:microsoft.com/office/officeart/2005/8/layout/radial5"/>
    <dgm:cxn modelId="{100D8063-EFF7-420A-AAC8-3568801B8A13}" type="presParOf" srcId="{DA848829-4EBB-4374-B839-EA9503B4AA7C}" destId="{66E659E8-9C37-4484-AB37-6FF239EDB5A9}" srcOrd="5" destOrd="0" presId="urn:microsoft.com/office/officeart/2005/8/layout/radial5"/>
    <dgm:cxn modelId="{D268AB24-989C-48B2-876B-0F5E60C1D0EE}" type="presParOf" srcId="{66E659E8-9C37-4484-AB37-6FF239EDB5A9}" destId="{B39DB2F4-2E42-49DC-83F6-C27A00F17AD7}" srcOrd="0" destOrd="0" presId="urn:microsoft.com/office/officeart/2005/8/layout/radial5"/>
    <dgm:cxn modelId="{88ED89C2-14C7-41F0-88CA-B4119F030B1D}" type="presParOf" srcId="{DA848829-4EBB-4374-B839-EA9503B4AA7C}" destId="{5E7F5109-2EA6-4480-95BC-684ED92FD263}" srcOrd="6" destOrd="0" presId="urn:microsoft.com/office/officeart/2005/8/layout/radial5"/>
    <dgm:cxn modelId="{1FDCE7D7-8F96-47DD-9076-38D2C6397495}" type="presParOf" srcId="{DA848829-4EBB-4374-B839-EA9503B4AA7C}" destId="{8B6E3DA1-0156-47A7-BB2D-17615E5B0739}" srcOrd="7" destOrd="0" presId="urn:microsoft.com/office/officeart/2005/8/layout/radial5"/>
    <dgm:cxn modelId="{839D0546-0547-437B-B374-B014DE49AA31}" type="presParOf" srcId="{8B6E3DA1-0156-47A7-BB2D-17615E5B0739}" destId="{E4CB8CC5-C59D-46AD-A0C8-1E10BEEB4247}" srcOrd="0" destOrd="0" presId="urn:microsoft.com/office/officeart/2005/8/layout/radial5"/>
    <dgm:cxn modelId="{1DAE82C5-4D59-4444-90B1-6916DBDEAFCD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52">
        <dgm:presLayoutVars>
          <dgm:chMax val="1"/>
          <dgm:bulletEnabled val="1"/>
        </dgm:presLayoutVars>
      </dgm:prSet>
      <dgm:spPr/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C31902-3881-446B-82A0-EA19E010FD2E}" type="presOf" srcId="{1F6F0A7F-B867-4D00-937B-52F217AC3FB3}" destId="{88D4545E-2350-4F85-92D4-F1E03E106502}" srcOrd="1" destOrd="0" presId="urn:microsoft.com/office/officeart/2005/8/layout/pyramid1"/>
    <dgm:cxn modelId="{516AA509-C868-4E97-BBCE-0228AB8B1618}" type="presOf" srcId="{F7CDB6F5-84BB-4D43-BCC1-835D44669E55}" destId="{4F8573E0-D225-490D-91D8-370C58A8F6A5}" srcOrd="0" destOrd="0" presId="urn:microsoft.com/office/officeart/2005/8/layout/pyramid1"/>
    <dgm:cxn modelId="{77898919-A136-494B-9222-17EA8467190C}" type="presOf" srcId="{ED3ABCF8-0FDA-4D0A-8D3D-B962CFD1C93F}" destId="{53F9A11D-AE8D-49FF-A770-79EE37C14135}" srcOrd="1" destOrd="0" presId="urn:microsoft.com/office/officeart/2005/8/layout/pyramid1"/>
    <dgm:cxn modelId="{0BB8CB35-8E98-4D25-98DB-3E33110E49B9}" type="presOf" srcId="{ED3ABCF8-0FDA-4D0A-8D3D-B962CFD1C93F}" destId="{23C5D319-69AE-4276-8FCB-0536C71FB860}" srcOrd="0" destOrd="0" presId="urn:microsoft.com/office/officeart/2005/8/layout/pyramid1"/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6C655052-49E8-48BD-9EF4-8958C8041F80}" type="presOf" srcId="{E0060D7B-E0DA-48A1-ADD7-F46B258298E9}" destId="{BA4DA025-82C3-4C55-9C66-7C5A144A96ED}" srcOrd="0" destOrd="0" presId="urn:microsoft.com/office/officeart/2005/8/layout/pyramid1"/>
    <dgm:cxn modelId="{5C997169-DEA0-4481-9378-B166ADF5D349}" type="presOf" srcId="{81925995-7031-4598-8BC7-8782F2A5A39D}" destId="{CF3407BC-18FA-4A97-B78B-92761C531ED5}" srcOrd="0" destOrd="0" presId="urn:microsoft.com/office/officeart/2005/8/layout/pyramid1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293B107F-959A-45D7-9F04-74B059632B65}" type="presOf" srcId="{F7CDB6F5-84BB-4D43-BCC1-835D44669E55}" destId="{612D8DA6-E399-44DB-BF2A-35932FF047AE}" srcOrd="1" destOrd="0" presId="urn:microsoft.com/office/officeart/2005/8/layout/pyramid1"/>
    <dgm:cxn modelId="{4D4D2590-9A6A-46E0-A0D5-7497E39D7032}" type="presOf" srcId="{B05DAC12-09F2-4CE8-8AED-22A6B00E61B8}" destId="{792CE356-E66E-4E13-A0FE-64991A740964}" srcOrd="0" destOrd="0" presId="urn:microsoft.com/office/officeart/2005/8/layout/pyramid1"/>
    <dgm:cxn modelId="{0CAE7C92-9146-48BF-AB8E-F77432AA746F}" type="presOf" srcId="{B05DAC12-09F2-4CE8-8AED-22A6B00E61B8}" destId="{F32CD139-673C-47A1-816B-3D7A39215A4C}" srcOrd="1" destOrd="0" presId="urn:microsoft.com/office/officeart/2005/8/layout/pyramid1"/>
    <dgm:cxn modelId="{B3720DA4-A94D-49E7-9E5F-CDA431A87259}" type="presOf" srcId="{E0060D7B-E0DA-48A1-ADD7-F46B258298E9}" destId="{8A6F53B5-A971-4430-9744-D7BA0148434D}" srcOrd="1" destOrd="0" presId="urn:microsoft.com/office/officeart/2005/8/layout/pyramid1"/>
    <dgm:cxn modelId="{2F087CAB-5633-4CB1-9953-FD7E761C187A}" type="presOf" srcId="{1F6F0A7F-B867-4D00-937B-52F217AC3FB3}" destId="{27949F76-157C-405A-B05A-C94B9F03C943}" srcOrd="0" destOrd="0" presId="urn:microsoft.com/office/officeart/2005/8/layout/pyramid1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0FA687ED-B608-4269-98F7-0FFC8F06DD10}" type="presParOf" srcId="{CF3407BC-18FA-4A97-B78B-92761C531ED5}" destId="{4281B6F8-8856-4C21-8901-DBE44663CF1E}" srcOrd="0" destOrd="0" presId="urn:microsoft.com/office/officeart/2005/8/layout/pyramid1"/>
    <dgm:cxn modelId="{D90E0E65-AC06-4E2D-958C-3AC4063A4C99}" type="presParOf" srcId="{4281B6F8-8856-4C21-8901-DBE44663CF1E}" destId="{27949F76-157C-405A-B05A-C94B9F03C943}" srcOrd="0" destOrd="0" presId="urn:microsoft.com/office/officeart/2005/8/layout/pyramid1"/>
    <dgm:cxn modelId="{3A5E9787-6D83-48DF-9928-B4F78B6AEB93}" type="presParOf" srcId="{4281B6F8-8856-4C21-8901-DBE44663CF1E}" destId="{88D4545E-2350-4F85-92D4-F1E03E106502}" srcOrd="1" destOrd="0" presId="urn:microsoft.com/office/officeart/2005/8/layout/pyramid1"/>
    <dgm:cxn modelId="{6BE8115D-AA28-4104-8E94-FBB91D15175D}" type="presParOf" srcId="{CF3407BC-18FA-4A97-B78B-92761C531ED5}" destId="{7D59150C-FC51-4291-A4A6-6D53230C1BE4}" srcOrd="1" destOrd="0" presId="urn:microsoft.com/office/officeart/2005/8/layout/pyramid1"/>
    <dgm:cxn modelId="{D9F4F87D-14E8-4281-9930-60E48F965E02}" type="presParOf" srcId="{7D59150C-FC51-4291-A4A6-6D53230C1BE4}" destId="{4F8573E0-D225-490D-91D8-370C58A8F6A5}" srcOrd="0" destOrd="0" presId="urn:microsoft.com/office/officeart/2005/8/layout/pyramid1"/>
    <dgm:cxn modelId="{42ED3461-FECC-41EE-BB77-F2CDC3C7ED35}" type="presParOf" srcId="{7D59150C-FC51-4291-A4A6-6D53230C1BE4}" destId="{612D8DA6-E399-44DB-BF2A-35932FF047AE}" srcOrd="1" destOrd="0" presId="urn:microsoft.com/office/officeart/2005/8/layout/pyramid1"/>
    <dgm:cxn modelId="{BF4D03DE-853D-44ED-A9AE-78C00549D583}" type="presParOf" srcId="{CF3407BC-18FA-4A97-B78B-92761C531ED5}" destId="{FD34039F-AB3D-408F-9C45-D912CC30B946}" srcOrd="2" destOrd="0" presId="urn:microsoft.com/office/officeart/2005/8/layout/pyramid1"/>
    <dgm:cxn modelId="{CC496D6F-3CBF-4D4C-8790-FCDCC8F982D0}" type="presParOf" srcId="{FD34039F-AB3D-408F-9C45-D912CC30B946}" destId="{792CE356-E66E-4E13-A0FE-64991A740964}" srcOrd="0" destOrd="0" presId="urn:microsoft.com/office/officeart/2005/8/layout/pyramid1"/>
    <dgm:cxn modelId="{812AF354-A98D-4162-82D6-8E26231E79CF}" type="presParOf" srcId="{FD34039F-AB3D-408F-9C45-D912CC30B946}" destId="{F32CD139-673C-47A1-816B-3D7A39215A4C}" srcOrd="1" destOrd="0" presId="urn:microsoft.com/office/officeart/2005/8/layout/pyramid1"/>
    <dgm:cxn modelId="{A3641165-86FD-4780-8F3A-796F315EAC15}" type="presParOf" srcId="{CF3407BC-18FA-4A97-B78B-92761C531ED5}" destId="{295F6C75-E89A-4DDB-A34A-07FF402949F6}" srcOrd="3" destOrd="0" presId="urn:microsoft.com/office/officeart/2005/8/layout/pyramid1"/>
    <dgm:cxn modelId="{951869D1-C9E1-4324-8A11-11ED2EF9229B}" type="presParOf" srcId="{295F6C75-E89A-4DDB-A34A-07FF402949F6}" destId="{BA4DA025-82C3-4C55-9C66-7C5A144A96ED}" srcOrd="0" destOrd="0" presId="urn:microsoft.com/office/officeart/2005/8/layout/pyramid1"/>
    <dgm:cxn modelId="{7B23CCD5-F06E-45C1-9795-B30D40732D18}" type="presParOf" srcId="{295F6C75-E89A-4DDB-A34A-07FF402949F6}" destId="{8A6F53B5-A971-4430-9744-D7BA0148434D}" srcOrd="1" destOrd="0" presId="urn:microsoft.com/office/officeart/2005/8/layout/pyramid1"/>
    <dgm:cxn modelId="{B999774E-E160-4A2B-BEDC-36C9C0008DF2}" type="presParOf" srcId="{CF3407BC-18FA-4A97-B78B-92761C531ED5}" destId="{BD3B9768-988C-4282-B6F5-A5EC20808B61}" srcOrd="4" destOrd="0" presId="urn:microsoft.com/office/officeart/2005/8/layout/pyramid1"/>
    <dgm:cxn modelId="{95249523-7673-434E-875D-FC40D17CE239}" type="presParOf" srcId="{BD3B9768-988C-4282-B6F5-A5EC20808B61}" destId="{23C5D319-69AE-4276-8FCB-0536C71FB860}" srcOrd="0" destOrd="0" presId="urn:microsoft.com/office/officeart/2005/8/layout/pyramid1"/>
    <dgm:cxn modelId="{6BAFCDEB-D0AA-43A7-9894-201B5CCE725C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031936" y="1439057"/>
          <a:ext cx="1496967" cy="1496956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3406178" y="1813296"/>
        <a:ext cx="748483" cy="748478"/>
      </dsp:txXfrm>
    </dsp:sp>
    <dsp:sp modelId="{73A40222-68DB-4A05-8C81-35B68F0A3BFC}">
      <dsp:nvSpPr>
        <dsp:cNvPr id="0" name=""/>
        <dsp:cNvSpPr/>
      </dsp:nvSpPr>
      <dsp:spPr>
        <a:xfrm rot="16280703">
          <a:off x="3598016" y="1195796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57554" y="1338463"/>
        <a:ext cx="284521" cy="245145"/>
      </dsp:txXfrm>
    </dsp:sp>
    <dsp:sp modelId="{187414F8-0E3A-4A59-93EF-3F3A3227042F}">
      <dsp:nvSpPr>
        <dsp:cNvPr id="0" name=""/>
        <dsp:cNvSpPr/>
      </dsp:nvSpPr>
      <dsp:spPr>
        <a:xfrm>
          <a:off x="2674220" y="1137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30465" y="57382"/>
        <a:ext cx="2175528" cy="1039695"/>
      </dsp:txXfrm>
    </dsp:sp>
    <dsp:sp modelId="{9E4BAC57-0AD0-4EC2-950E-1AF0BE2279A2}">
      <dsp:nvSpPr>
        <dsp:cNvPr id="0" name=""/>
        <dsp:cNvSpPr/>
      </dsp:nvSpPr>
      <dsp:spPr>
        <a:xfrm>
          <a:off x="4375804" y="1983248"/>
          <a:ext cx="403636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75804" y="2064963"/>
        <a:ext cx="282545" cy="245145"/>
      </dsp:txXfrm>
    </dsp:sp>
    <dsp:sp modelId="{422F3D00-C205-4D3D-8B42-672A8C876A1D}">
      <dsp:nvSpPr>
        <dsp:cNvPr id="0" name=""/>
        <dsp:cNvSpPr/>
      </dsp:nvSpPr>
      <dsp:spPr>
        <a:xfrm>
          <a:off x="4870191" y="1612535"/>
          <a:ext cx="2288018" cy="1150000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926329" y="1668673"/>
        <a:ext cx="2175742" cy="1037724"/>
      </dsp:txXfrm>
    </dsp:sp>
    <dsp:sp modelId="{66E659E8-9C37-4484-AB37-6FF239EDB5A9}">
      <dsp:nvSpPr>
        <dsp:cNvPr id="0" name=""/>
        <dsp:cNvSpPr/>
      </dsp:nvSpPr>
      <dsp:spPr>
        <a:xfrm rot="5319297">
          <a:off x="3598016" y="2818092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57554" y="2838855"/>
        <a:ext cx="284521" cy="245145"/>
      </dsp:txXfrm>
    </dsp:sp>
    <dsp:sp modelId="{5E7F5109-2EA6-4480-95BC-684ED92FD263}">
      <dsp:nvSpPr>
        <dsp:cNvPr id="0" name=""/>
        <dsp:cNvSpPr/>
      </dsp:nvSpPr>
      <dsp:spPr>
        <a:xfrm>
          <a:off x="2674220" y="3221748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30465" y="3277993"/>
        <a:ext cx="2175528" cy="1039695"/>
      </dsp:txXfrm>
    </dsp:sp>
    <dsp:sp modelId="{8B6E3DA1-0156-47A7-BB2D-17615E5B0739}">
      <dsp:nvSpPr>
        <dsp:cNvPr id="0" name=""/>
        <dsp:cNvSpPr/>
      </dsp:nvSpPr>
      <dsp:spPr>
        <a:xfrm rot="10800000">
          <a:off x="2798722" y="1983248"/>
          <a:ext cx="405287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20308" y="2064963"/>
        <a:ext cx="283701" cy="245145"/>
      </dsp:txXfrm>
    </dsp:sp>
    <dsp:sp modelId="{9A08C4DD-D7FE-4BCF-BC03-915A824B1351}">
      <dsp:nvSpPr>
        <dsp:cNvPr id="0" name=""/>
        <dsp:cNvSpPr/>
      </dsp:nvSpPr>
      <dsp:spPr>
        <a:xfrm>
          <a:off x="500555" y="1612535"/>
          <a:ext cx="2288018" cy="1150000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556693" y="1668673"/>
        <a:ext cx="2175742" cy="10377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 </a:t>
          </a:r>
          <a:endParaRPr lang="en-US" sz="2300" kern="1200" dirty="0"/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031936" y="1439057"/>
          <a:ext cx="1496967" cy="1496956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3406178" y="1813296"/>
        <a:ext cx="748483" cy="748478"/>
      </dsp:txXfrm>
    </dsp:sp>
    <dsp:sp modelId="{73A40222-68DB-4A05-8C81-35B68F0A3BFC}">
      <dsp:nvSpPr>
        <dsp:cNvPr id="0" name=""/>
        <dsp:cNvSpPr/>
      </dsp:nvSpPr>
      <dsp:spPr>
        <a:xfrm rot="16280703">
          <a:off x="3598016" y="1195796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57554" y="1338463"/>
        <a:ext cx="284521" cy="245145"/>
      </dsp:txXfrm>
    </dsp:sp>
    <dsp:sp modelId="{187414F8-0E3A-4A59-93EF-3F3A3227042F}">
      <dsp:nvSpPr>
        <dsp:cNvPr id="0" name=""/>
        <dsp:cNvSpPr/>
      </dsp:nvSpPr>
      <dsp:spPr>
        <a:xfrm>
          <a:off x="2674220" y="1137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30465" y="57382"/>
        <a:ext cx="2175528" cy="1039695"/>
      </dsp:txXfrm>
    </dsp:sp>
    <dsp:sp modelId="{9E4BAC57-0AD0-4EC2-950E-1AF0BE2279A2}">
      <dsp:nvSpPr>
        <dsp:cNvPr id="0" name=""/>
        <dsp:cNvSpPr/>
      </dsp:nvSpPr>
      <dsp:spPr>
        <a:xfrm>
          <a:off x="4375804" y="1983248"/>
          <a:ext cx="403636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75804" y="2064963"/>
        <a:ext cx="282545" cy="245145"/>
      </dsp:txXfrm>
    </dsp:sp>
    <dsp:sp modelId="{422F3D00-C205-4D3D-8B42-672A8C876A1D}">
      <dsp:nvSpPr>
        <dsp:cNvPr id="0" name=""/>
        <dsp:cNvSpPr/>
      </dsp:nvSpPr>
      <dsp:spPr>
        <a:xfrm>
          <a:off x="4870191" y="1612535"/>
          <a:ext cx="2288018" cy="1150000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926329" y="1668673"/>
        <a:ext cx="2175742" cy="1037724"/>
      </dsp:txXfrm>
    </dsp:sp>
    <dsp:sp modelId="{66E659E8-9C37-4484-AB37-6FF239EDB5A9}">
      <dsp:nvSpPr>
        <dsp:cNvPr id="0" name=""/>
        <dsp:cNvSpPr/>
      </dsp:nvSpPr>
      <dsp:spPr>
        <a:xfrm rot="5319297">
          <a:off x="3598016" y="2818092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57554" y="2838855"/>
        <a:ext cx="284521" cy="245145"/>
      </dsp:txXfrm>
    </dsp:sp>
    <dsp:sp modelId="{5E7F5109-2EA6-4480-95BC-684ED92FD263}">
      <dsp:nvSpPr>
        <dsp:cNvPr id="0" name=""/>
        <dsp:cNvSpPr/>
      </dsp:nvSpPr>
      <dsp:spPr>
        <a:xfrm>
          <a:off x="2674220" y="3221748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30465" y="3277993"/>
        <a:ext cx="2175528" cy="1039695"/>
      </dsp:txXfrm>
    </dsp:sp>
    <dsp:sp modelId="{8B6E3DA1-0156-47A7-BB2D-17615E5B0739}">
      <dsp:nvSpPr>
        <dsp:cNvPr id="0" name=""/>
        <dsp:cNvSpPr/>
      </dsp:nvSpPr>
      <dsp:spPr>
        <a:xfrm rot="10800000">
          <a:off x="2798722" y="1983248"/>
          <a:ext cx="405287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20308" y="2064963"/>
        <a:ext cx="283701" cy="245145"/>
      </dsp:txXfrm>
    </dsp:sp>
    <dsp:sp modelId="{9A08C4DD-D7FE-4BCF-BC03-915A824B1351}">
      <dsp:nvSpPr>
        <dsp:cNvPr id="0" name=""/>
        <dsp:cNvSpPr/>
      </dsp:nvSpPr>
      <dsp:spPr>
        <a:xfrm>
          <a:off x="500555" y="1612535"/>
          <a:ext cx="2288018" cy="1150000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556693" y="1668673"/>
        <a:ext cx="2175742" cy="103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1895699" y="18902"/>
          <a:ext cx="978687" cy="860008"/>
        </a:xfrm>
        <a:prstGeom prst="trapezoid">
          <a:avLst>
            <a:gd name="adj" fmla="val 54968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895699" y="18902"/>
        <a:ext cx="978687" cy="860008"/>
      </dsp:txXfrm>
    </dsp:sp>
    <dsp:sp modelId="{4F8573E0-D225-490D-91D8-370C58A8F6A5}">
      <dsp:nvSpPr>
        <dsp:cNvPr id="0" name=""/>
        <dsp:cNvSpPr/>
      </dsp:nvSpPr>
      <dsp:spPr>
        <a:xfrm>
          <a:off x="1418182" y="878911"/>
          <a:ext cx="1890910" cy="860008"/>
        </a:xfrm>
        <a:prstGeom prst="trapezoid">
          <a:avLst>
            <a:gd name="adj" fmla="val 54968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749092" y="878911"/>
        <a:ext cx="1229091" cy="860008"/>
      </dsp:txXfrm>
    </dsp:sp>
    <dsp:sp modelId="{792CE356-E66E-4E13-A0FE-64991A740964}">
      <dsp:nvSpPr>
        <dsp:cNvPr id="0" name=""/>
        <dsp:cNvSpPr/>
      </dsp:nvSpPr>
      <dsp:spPr>
        <a:xfrm>
          <a:off x="945455" y="1738919"/>
          <a:ext cx="2836365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441819" y="1738919"/>
        <a:ext cx="1843637" cy="860008"/>
      </dsp:txXfrm>
    </dsp:sp>
    <dsp:sp modelId="{BA4DA025-82C3-4C55-9C66-7C5A144A96ED}">
      <dsp:nvSpPr>
        <dsp:cNvPr id="0" name=""/>
        <dsp:cNvSpPr/>
      </dsp:nvSpPr>
      <dsp:spPr>
        <a:xfrm>
          <a:off x="472727" y="2598927"/>
          <a:ext cx="3781820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134546" y="2598927"/>
        <a:ext cx="2458183" cy="860008"/>
      </dsp:txXfrm>
    </dsp:sp>
    <dsp:sp modelId="{23C5D319-69AE-4276-8FCB-0536C71FB860}">
      <dsp:nvSpPr>
        <dsp:cNvPr id="0" name=""/>
        <dsp:cNvSpPr/>
      </dsp:nvSpPr>
      <dsp:spPr>
        <a:xfrm>
          <a:off x="0" y="3440032"/>
          <a:ext cx="4727275" cy="860008"/>
        </a:xfrm>
        <a:prstGeom prst="trapezoid">
          <a:avLst>
            <a:gd name="adj" fmla="val 54968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827273" y="3440032"/>
        <a:ext cx="3072729" cy="860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1895699" y="18902"/>
          <a:ext cx="978687" cy="860008"/>
        </a:xfrm>
        <a:prstGeom prst="trapezoid">
          <a:avLst>
            <a:gd name="adj" fmla="val 54968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895699" y="18902"/>
        <a:ext cx="978687" cy="860008"/>
      </dsp:txXfrm>
    </dsp:sp>
    <dsp:sp modelId="{4F8573E0-D225-490D-91D8-370C58A8F6A5}">
      <dsp:nvSpPr>
        <dsp:cNvPr id="0" name=""/>
        <dsp:cNvSpPr/>
      </dsp:nvSpPr>
      <dsp:spPr>
        <a:xfrm>
          <a:off x="1418182" y="878911"/>
          <a:ext cx="1890910" cy="860008"/>
        </a:xfrm>
        <a:prstGeom prst="trapezoid">
          <a:avLst>
            <a:gd name="adj" fmla="val 54968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749092" y="878911"/>
        <a:ext cx="1229091" cy="860008"/>
      </dsp:txXfrm>
    </dsp:sp>
    <dsp:sp modelId="{792CE356-E66E-4E13-A0FE-64991A740964}">
      <dsp:nvSpPr>
        <dsp:cNvPr id="0" name=""/>
        <dsp:cNvSpPr/>
      </dsp:nvSpPr>
      <dsp:spPr>
        <a:xfrm>
          <a:off x="945455" y="1738919"/>
          <a:ext cx="2836365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441819" y="1738919"/>
        <a:ext cx="1843637" cy="860008"/>
      </dsp:txXfrm>
    </dsp:sp>
    <dsp:sp modelId="{BA4DA025-82C3-4C55-9C66-7C5A144A96ED}">
      <dsp:nvSpPr>
        <dsp:cNvPr id="0" name=""/>
        <dsp:cNvSpPr/>
      </dsp:nvSpPr>
      <dsp:spPr>
        <a:xfrm>
          <a:off x="472727" y="2598927"/>
          <a:ext cx="3781820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134546" y="2598927"/>
        <a:ext cx="2458183" cy="860008"/>
      </dsp:txXfrm>
    </dsp:sp>
    <dsp:sp modelId="{23C5D319-69AE-4276-8FCB-0536C71FB860}">
      <dsp:nvSpPr>
        <dsp:cNvPr id="0" name=""/>
        <dsp:cNvSpPr/>
      </dsp:nvSpPr>
      <dsp:spPr>
        <a:xfrm>
          <a:off x="0" y="3440032"/>
          <a:ext cx="4727275" cy="860008"/>
        </a:xfrm>
        <a:prstGeom prst="trapezoid">
          <a:avLst>
            <a:gd name="adj" fmla="val 54968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827273" y="3440032"/>
        <a:ext cx="3072729" cy="860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 </a:t>
          </a:r>
          <a:endParaRPr lang="en-US" sz="2300" kern="1200" dirty="0"/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 </a:t>
          </a:r>
          <a:endParaRPr lang="en-US" sz="2300" kern="1200" dirty="0"/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C093-075E-47AD-999C-96206C62EC69}">
      <dsp:nvSpPr>
        <dsp:cNvPr id="0" name=""/>
        <dsp:cNvSpPr/>
      </dsp:nvSpPr>
      <dsp:spPr>
        <a:xfrm>
          <a:off x="1049400" y="1167887"/>
          <a:ext cx="3106268" cy="3106268"/>
        </a:xfrm>
        <a:prstGeom prst="ellipse">
          <a:avLst/>
        </a:prstGeom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1463569" y="1711484"/>
        <a:ext cx="2277930" cy="1397820"/>
      </dsp:txXfrm>
    </dsp:sp>
    <dsp:sp modelId="{06AFF006-718F-43F2-99C2-7567A2BACFFE}">
      <dsp:nvSpPr>
        <dsp:cNvPr id="0" name=""/>
        <dsp:cNvSpPr/>
      </dsp:nvSpPr>
      <dsp:spPr>
        <a:xfrm>
          <a:off x="1644679" y="8"/>
          <a:ext cx="3106268" cy="3106268"/>
        </a:xfrm>
        <a:prstGeom prst="ellipse">
          <a:avLst/>
        </a:prstGeom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2594679" y="802461"/>
        <a:ext cx="1863761" cy="1708447"/>
      </dsp:txXfrm>
    </dsp:sp>
    <dsp:sp modelId="{777A636B-581C-4CE8-B5B0-725554179938}">
      <dsp:nvSpPr>
        <dsp:cNvPr id="0" name=""/>
        <dsp:cNvSpPr/>
      </dsp:nvSpPr>
      <dsp:spPr>
        <a:xfrm>
          <a:off x="465251" y="8"/>
          <a:ext cx="3106268" cy="3106268"/>
        </a:xfrm>
        <a:prstGeom prst="ellipse">
          <a:avLst/>
        </a:prstGeom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757758" y="802461"/>
        <a:ext cx="1863761" cy="17084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031936" y="1439057"/>
          <a:ext cx="1496967" cy="1496956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3406178" y="1813296"/>
        <a:ext cx="748483" cy="748478"/>
      </dsp:txXfrm>
    </dsp:sp>
    <dsp:sp modelId="{73A40222-68DB-4A05-8C81-35B68F0A3BFC}">
      <dsp:nvSpPr>
        <dsp:cNvPr id="0" name=""/>
        <dsp:cNvSpPr/>
      </dsp:nvSpPr>
      <dsp:spPr>
        <a:xfrm rot="16280703">
          <a:off x="3598016" y="1195796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57554" y="1338463"/>
        <a:ext cx="284521" cy="245145"/>
      </dsp:txXfrm>
    </dsp:sp>
    <dsp:sp modelId="{187414F8-0E3A-4A59-93EF-3F3A3227042F}">
      <dsp:nvSpPr>
        <dsp:cNvPr id="0" name=""/>
        <dsp:cNvSpPr/>
      </dsp:nvSpPr>
      <dsp:spPr>
        <a:xfrm>
          <a:off x="2674220" y="1137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30465" y="57382"/>
        <a:ext cx="2175528" cy="1039695"/>
      </dsp:txXfrm>
    </dsp:sp>
    <dsp:sp modelId="{9E4BAC57-0AD0-4EC2-950E-1AF0BE2279A2}">
      <dsp:nvSpPr>
        <dsp:cNvPr id="0" name=""/>
        <dsp:cNvSpPr/>
      </dsp:nvSpPr>
      <dsp:spPr>
        <a:xfrm>
          <a:off x="4375804" y="1983248"/>
          <a:ext cx="403636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75804" y="2064963"/>
        <a:ext cx="282545" cy="245145"/>
      </dsp:txXfrm>
    </dsp:sp>
    <dsp:sp modelId="{422F3D00-C205-4D3D-8B42-672A8C876A1D}">
      <dsp:nvSpPr>
        <dsp:cNvPr id="0" name=""/>
        <dsp:cNvSpPr/>
      </dsp:nvSpPr>
      <dsp:spPr>
        <a:xfrm>
          <a:off x="4870191" y="1612535"/>
          <a:ext cx="2288018" cy="1150000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926329" y="1668673"/>
        <a:ext cx="2175742" cy="1037724"/>
      </dsp:txXfrm>
    </dsp:sp>
    <dsp:sp modelId="{66E659E8-9C37-4484-AB37-6FF239EDB5A9}">
      <dsp:nvSpPr>
        <dsp:cNvPr id="0" name=""/>
        <dsp:cNvSpPr/>
      </dsp:nvSpPr>
      <dsp:spPr>
        <a:xfrm rot="5319297">
          <a:off x="3598016" y="2818092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57554" y="2838855"/>
        <a:ext cx="284521" cy="245145"/>
      </dsp:txXfrm>
    </dsp:sp>
    <dsp:sp modelId="{5E7F5109-2EA6-4480-95BC-684ED92FD263}">
      <dsp:nvSpPr>
        <dsp:cNvPr id="0" name=""/>
        <dsp:cNvSpPr/>
      </dsp:nvSpPr>
      <dsp:spPr>
        <a:xfrm>
          <a:off x="2674220" y="3221748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30465" y="3277993"/>
        <a:ext cx="2175528" cy="1039695"/>
      </dsp:txXfrm>
    </dsp:sp>
    <dsp:sp modelId="{8B6E3DA1-0156-47A7-BB2D-17615E5B0739}">
      <dsp:nvSpPr>
        <dsp:cNvPr id="0" name=""/>
        <dsp:cNvSpPr/>
      </dsp:nvSpPr>
      <dsp:spPr>
        <a:xfrm rot="10800000">
          <a:off x="2798722" y="1983248"/>
          <a:ext cx="405287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20308" y="2064963"/>
        <a:ext cx="283701" cy="245145"/>
      </dsp:txXfrm>
    </dsp:sp>
    <dsp:sp modelId="{9A08C4DD-D7FE-4BCF-BC03-915A824B1351}">
      <dsp:nvSpPr>
        <dsp:cNvPr id="0" name=""/>
        <dsp:cNvSpPr/>
      </dsp:nvSpPr>
      <dsp:spPr>
        <a:xfrm>
          <a:off x="500555" y="1612535"/>
          <a:ext cx="2288018" cy="1150000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556693" y="1668673"/>
        <a:ext cx="2175742" cy="10377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1895699" y="18902"/>
          <a:ext cx="978687" cy="860008"/>
        </a:xfrm>
        <a:prstGeom prst="trapezoid">
          <a:avLst>
            <a:gd name="adj" fmla="val 54968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895699" y="18902"/>
        <a:ext cx="978687" cy="860008"/>
      </dsp:txXfrm>
    </dsp:sp>
    <dsp:sp modelId="{4F8573E0-D225-490D-91D8-370C58A8F6A5}">
      <dsp:nvSpPr>
        <dsp:cNvPr id="0" name=""/>
        <dsp:cNvSpPr/>
      </dsp:nvSpPr>
      <dsp:spPr>
        <a:xfrm>
          <a:off x="1418182" y="878911"/>
          <a:ext cx="1890910" cy="860008"/>
        </a:xfrm>
        <a:prstGeom prst="trapezoid">
          <a:avLst>
            <a:gd name="adj" fmla="val 54968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749092" y="878911"/>
        <a:ext cx="1229091" cy="860008"/>
      </dsp:txXfrm>
    </dsp:sp>
    <dsp:sp modelId="{792CE356-E66E-4E13-A0FE-64991A740964}">
      <dsp:nvSpPr>
        <dsp:cNvPr id="0" name=""/>
        <dsp:cNvSpPr/>
      </dsp:nvSpPr>
      <dsp:spPr>
        <a:xfrm>
          <a:off x="945455" y="1738919"/>
          <a:ext cx="2836365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441819" y="1738919"/>
        <a:ext cx="1843637" cy="860008"/>
      </dsp:txXfrm>
    </dsp:sp>
    <dsp:sp modelId="{BA4DA025-82C3-4C55-9C66-7C5A144A96ED}">
      <dsp:nvSpPr>
        <dsp:cNvPr id="0" name=""/>
        <dsp:cNvSpPr/>
      </dsp:nvSpPr>
      <dsp:spPr>
        <a:xfrm>
          <a:off x="472727" y="2598927"/>
          <a:ext cx="3781820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134546" y="2598927"/>
        <a:ext cx="2458183" cy="860008"/>
      </dsp:txXfrm>
    </dsp:sp>
    <dsp:sp modelId="{23C5D319-69AE-4276-8FCB-0536C71FB860}">
      <dsp:nvSpPr>
        <dsp:cNvPr id="0" name=""/>
        <dsp:cNvSpPr/>
      </dsp:nvSpPr>
      <dsp:spPr>
        <a:xfrm>
          <a:off x="0" y="3440032"/>
          <a:ext cx="4727275" cy="860008"/>
        </a:xfrm>
        <a:prstGeom prst="trapezoid">
          <a:avLst>
            <a:gd name="adj" fmla="val 54968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827273" y="3440032"/>
        <a:ext cx="3072729" cy="86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BC2CA-8C00-4AB3-9E3E-F7647436923E}" type="datetimeFigureOut">
              <a:rPr lang="en-IN" smtClean="0"/>
              <a:pPr/>
              <a:t>29/09/19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0105-4C4A-4F29-9FE2-B0DFC35A29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2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027B-A78D-4773-A10B-66FAFFF0EDD9}" type="datetimeFigureOut">
              <a:rPr lang="en-IN" smtClean="0"/>
              <a:pPr/>
              <a:t>29/09/19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11A45-EC1A-4236-B781-17C5738A9E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7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096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ADF5-4DF6-4E17-AF25-AF809D3B68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81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09600"/>
            <a:ext cx="4114800" cy="3086100"/>
          </a:xfrm>
          <a:ln/>
        </p:spPr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77CE-9D71-4746-8E04-5639BA57092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09600"/>
            <a:ext cx="4114800" cy="3086100"/>
          </a:xfrm>
          <a:ln/>
        </p:spPr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77CE-9D71-4746-8E04-5639BA57092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096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269D3-077D-479D-82B1-03D2002C0BC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647700"/>
            <a:ext cx="3962400" cy="29718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8476E-296A-4509-BDD0-486A8F215B0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685800"/>
            <a:ext cx="4114800" cy="30861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533400"/>
            <a:ext cx="4114800" cy="3086100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6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2000"/>
            <a:ext cx="4114800" cy="30861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8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8382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20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C031C-7902-43F0-8755-3D066BF466F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685800"/>
            <a:ext cx="3962400" cy="29718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C031C-7902-43F0-8755-3D066BF466F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685800"/>
            <a:ext cx="3962400" cy="29718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64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C031C-7902-43F0-8755-3D066BF466F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685800"/>
            <a:ext cx="3962400" cy="29718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07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2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212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30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303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096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096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096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609600"/>
            <a:ext cx="4114800" cy="3086100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609600"/>
            <a:ext cx="4114800" cy="3086100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096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A45-EC1A-4236-B781-17C5738A9E28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tags" Target="../tags/tag19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slideMaster" Target="../slideMasters/slideMaster1.xm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tags" Target="../tags/tag20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tags" Target="../tags/tag23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slideMaster" Target="../slideMasters/slideMaster1.xml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tags" Target="../tags/tag24.xml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tags" Target="../tags/tag28.xml"/><Relationship Id="rId16" Type="http://schemas.openxmlformats.org/officeDocument/2006/relationships/diagramLayout" Target="../diagrams/layout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diagramLayout" Target="../diagrams/layout5.xml"/><Relationship Id="rId5" Type="http://schemas.openxmlformats.org/officeDocument/2006/relationships/tags" Target="../tags/tag31.xml"/><Relationship Id="rId15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Relationship Id="rId14" Type="http://schemas.microsoft.com/office/2007/relationships/diagramDrawing" Target="../diagrams/drawing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tags" Target="../tags/tag49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tags" Target="../tags/tag55.xml"/><Relationship Id="rId7" Type="http://schemas.openxmlformats.org/officeDocument/2006/relationships/diagramQuickStyle" Target="../diagrams/quickStyle8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tags" Target="../tags/tag58.xml"/><Relationship Id="rId7" Type="http://schemas.openxmlformats.org/officeDocument/2006/relationships/diagramQuickStyle" Target="../diagrams/quickStyle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tags" Target="../tags/tag63.xml"/><Relationship Id="rId7" Type="http://schemas.openxmlformats.org/officeDocument/2006/relationships/diagramData" Target="../diagrams/data10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11" Type="http://schemas.microsoft.com/office/2007/relationships/diagramDrawing" Target="../diagrams/drawing10.xml"/><Relationship Id="rId5" Type="http://schemas.openxmlformats.org/officeDocument/2006/relationships/tags" Target="../tags/tag65.xml"/><Relationship Id="rId10" Type="http://schemas.openxmlformats.org/officeDocument/2006/relationships/diagramColors" Target="../diagrams/colors10.xml"/><Relationship Id="rId4" Type="http://schemas.openxmlformats.org/officeDocument/2006/relationships/tags" Target="../tags/tag64.xml"/><Relationship Id="rId9" Type="http://schemas.openxmlformats.org/officeDocument/2006/relationships/diagramQuickStyle" Target="../diagrams/quickStyle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2667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6775-CE8B-4BA6-A531-8DBD177433DF}" type="datetime4">
              <a:rPr lang="en-US" smtClean="0">
                <a:solidFill>
                  <a:prstClr val="black"/>
                </a:solidFill>
              </a:rPr>
              <a:pPr/>
              <a:t>September 29, 2019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1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F6F-3D56-4949-B450-871035258542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B9685-4CF2-8C4B-9BC3-183DF12810F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81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188E-0875-46EC-BBA7-2B658B8E902C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5228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FC64-CE93-4474-B577-F8D5F4D55DA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ACE-3F65-4C7F-A269-02616891B377}" type="datetime4">
              <a:rPr lang="en-US" smtClean="0"/>
              <a:pPr/>
              <a:t>September 29, 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5949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ACE-3F65-4C7F-A269-02616891B377}" type="datetime4">
              <a:rPr lang="en-US" smtClean="0"/>
              <a:pPr/>
              <a:t>September 29, 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4435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46710" y="1806724"/>
            <a:ext cx="6785730" cy="540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710" y="2374552"/>
            <a:ext cx="6773030" cy="380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DBAF12C4-9AEC-49A8-88E5-E21D8DF2233F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3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F57C0FD9-B897-40E8-9DF8-10E6B4E5D3C1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7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F87F00D4-0CD7-4FEA-A682-AEB7BC8DFE7E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1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778E8F6F-3D56-4949-B450-871035258542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179C3-43FC-F04B-A5DE-B30E30145E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2667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17526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6775-CE8B-4BA6-A531-8DBD177433DF}" type="datetime4">
              <a:rPr lang="en-US" smtClean="0">
                <a:solidFill>
                  <a:prstClr val="black"/>
                </a:solidFill>
              </a:rPr>
              <a:pPr/>
              <a:t>September 29, 2019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0" y="1825200"/>
            <a:ext cx="3960440" cy="43524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D25C188E-0875-46EC-BBA7-2B658B8E902C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D60D02-1FA7-4C8D-B8D4-D3D7D319D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10" y="1818698"/>
            <a:ext cx="2609266" cy="4352400"/>
          </a:xfrm>
        </p:spPr>
        <p:txBody>
          <a:bodyPr tIns="1404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4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  <a:ln w="12700">
            <a:noFill/>
          </a:ln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7808" y="1825200"/>
            <a:ext cx="5184000" cy="3888432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8471FC64-CE93-4474-B577-F8D5F4D55DA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495D9D-7815-41C7-A864-C0FE31501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3950" y="5746319"/>
            <a:ext cx="8010525" cy="64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 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67" name="Group 66"/>
          <p:cNvGrpSpPr/>
          <p:nvPr>
            <p:custDataLst>
              <p:tags r:id="rId3"/>
            </p:custDataLst>
          </p:nvPr>
        </p:nvGrpSpPr>
        <p:grpSpPr>
          <a:xfrm>
            <a:off x="1403648" y="1805052"/>
            <a:ext cx="7200800" cy="4451925"/>
            <a:chOff x="539552" y="1788835"/>
            <a:chExt cx="7848872" cy="4451925"/>
          </a:xfrm>
        </p:grpSpPr>
        <p:grpSp>
          <p:nvGrpSpPr>
            <p:cNvPr id="68" name="Group 67"/>
            <p:cNvGrpSpPr/>
            <p:nvPr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8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AutoShape 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7" name="Oval 61"/>
                <p:cNvSpPr>
                  <a:spLocks noChangeArrowheads="1"/>
                </p:cNvSpPr>
                <p:nvPr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Rounded Rectangle 72"/>
              <p:cNvSpPr/>
              <p:nvPr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4" name="Rounded Rectangle 73"/>
              <p:cNvSpPr/>
              <p:nvPr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5" name="Rounded Rectangle 74"/>
              <p:cNvSpPr/>
              <p:nvPr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550906" y="3473315"/>
            <a:ext cx="2212561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5550906" y="3905364"/>
            <a:ext cx="2212561" cy="86573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948" y="1984524"/>
            <a:ext cx="2219484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238804" y="2416572"/>
            <a:ext cx="2219484" cy="85490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749656" y="4941168"/>
            <a:ext cx="2221723" cy="42062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749656" y="5373216"/>
            <a:ext cx="2221723" cy="88376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552068" y="5193380"/>
            <a:ext cx="601520" cy="46355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552068" y="400074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552068" y="253137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44B2E1A5-442E-45FE-B49E-E0506B8E1EA7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D4E097-63AF-CB47-980E-68BF972C6392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1403648" y="1805052"/>
            <a:ext cx="7200800" cy="4451925"/>
            <a:chOff x="539552" y="1788835"/>
            <a:chExt cx="7848872" cy="445192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CC291C-8DD9-6E49-8FF0-3ADA2CD151BA}"/>
                </a:ext>
              </a:extLst>
            </p:cNvPr>
            <p:cNvGrpSpPr/>
            <p:nvPr userDrawn="1"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1F04EAE-2124-834C-9D13-16B5335D0817}"/>
                  </a:ext>
                </a:extLst>
              </p:cNvPr>
              <p:cNvGrpSpPr/>
              <p:nvPr userDrawn="1"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AF07F34-15A4-C944-833E-63AF4D1936E8}"/>
                    </a:ext>
                  </a:extLst>
                </p:cNvPr>
                <p:cNvGrpSpPr/>
                <p:nvPr userDrawn="1"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561175EB-B906-8142-A135-C229871ACBE7}"/>
                      </a:ext>
                    </a:extLst>
                  </p:cNvPr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54" name="Oval 62">
                      <a:extLst>
                        <a:ext uri="{FF2B5EF4-FFF2-40B4-BE49-F238E27FC236}">
                          <a16:creationId xmlns:a16="http://schemas.microsoft.com/office/drawing/2014/main" id="{886886C0-1A8B-3843-BCFF-1580C92062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AutoShape 4">
                      <a:extLst>
                        <a:ext uri="{FF2B5EF4-FFF2-40B4-BE49-F238E27FC236}">
                          <a16:creationId xmlns:a16="http://schemas.microsoft.com/office/drawing/2014/main" id="{CD0A6B42-6F10-C14D-856F-9911D056DE70}"/>
                        </a:ext>
                      </a:extLst>
                    </p:cNvPr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6">
                      <a:extLst>
                        <a:ext uri="{FF2B5EF4-FFF2-40B4-BE49-F238E27FC236}">
                          <a16:creationId xmlns:a16="http://schemas.microsoft.com/office/drawing/2014/main" id="{84F37B7A-DBD8-9544-8C37-83526D2427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 7">
                      <a:extLst>
                        <a:ext uri="{FF2B5EF4-FFF2-40B4-BE49-F238E27FC236}">
                          <a16:creationId xmlns:a16="http://schemas.microsoft.com/office/drawing/2014/main" id="{D04C6B69-2B69-2043-A75B-5E52E3D7F4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Oval 61">
                      <a:extLst>
                        <a:ext uri="{FF2B5EF4-FFF2-40B4-BE49-F238E27FC236}">
                          <a16:creationId xmlns:a16="http://schemas.microsoft.com/office/drawing/2014/main" id="{719A5110-8258-8E40-8D0A-2356D55A58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Oval 60">
                      <a:extLst>
                        <a:ext uri="{FF2B5EF4-FFF2-40B4-BE49-F238E27FC236}">
                          <a16:creationId xmlns:a16="http://schemas.microsoft.com/office/drawing/2014/main" id="{030508B3-3D10-F842-B1ED-8792FC5D73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09B85D4D-C661-B149-9664-57E58E440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2">
                      <a:extLst>
                        <a:ext uri="{FF2B5EF4-FFF2-40B4-BE49-F238E27FC236}">
                          <a16:creationId xmlns:a16="http://schemas.microsoft.com/office/drawing/2014/main" id="{A23E269D-6A3B-E748-952E-67849B6640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363C62BD-9EBA-F448-BAB4-1B06DD1BFAF9}"/>
                      </a:ext>
                    </a:extLst>
                  </p:cNvPr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1" name="Oval 61">
                  <a:extLst>
                    <a:ext uri="{FF2B5EF4-FFF2-40B4-BE49-F238E27FC236}">
                      <a16:creationId xmlns:a16="http://schemas.microsoft.com/office/drawing/2014/main" id="{40969452-658A-874C-9308-066ECAD7BD8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B89E95DC-2719-704E-8F88-4CD8FA2B2455}"/>
                  </a:ext>
                </a:extLst>
              </p:cNvPr>
              <p:cNvSpPr/>
              <p:nvPr userDrawn="1"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203E6E6-042D-3548-A52E-D90876014142}"/>
                  </a:ext>
                </a:extLst>
              </p:cNvPr>
              <p:cNvSpPr/>
              <p:nvPr userDrawn="1"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14389A79-38DC-B74A-ABF6-FA0A3EE69D3E}"/>
                  </a:ext>
                </a:extLst>
              </p:cNvPr>
              <p:cNvSpPr/>
              <p:nvPr userDrawn="1"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9BE2D0-1561-8940-9521-8201CE104A8C}"/>
                </a:ext>
              </a:extLst>
            </p:cNvPr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8AFDD26-DF2C-CB48-B5F8-3B3F678A2CE9}"/>
                </a:ext>
              </a:extLst>
            </p:cNvPr>
            <p:cNvCxnSpPr/>
            <p:nvPr userDrawn="1"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F57AE15-B64E-AA44-A414-008459997CDC}"/>
                </a:ext>
              </a:extLst>
            </p:cNvPr>
            <p:cNvCxnSpPr/>
            <p:nvPr userDrawn="1"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1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aged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5" name="Group 44"/>
          <p:cNvGrpSpPr/>
          <p:nvPr>
            <p:custDataLst>
              <p:tags r:id="rId3"/>
            </p:custDataLst>
          </p:nvPr>
        </p:nvGrpSpPr>
        <p:grpSpPr>
          <a:xfrm>
            <a:off x="1259632" y="1836316"/>
            <a:ext cx="7560840" cy="4375072"/>
            <a:chOff x="107501" y="1556793"/>
            <a:chExt cx="8856984" cy="4896544"/>
          </a:xfrm>
        </p:grpSpPr>
        <p:graphicFrame>
          <p:nvGraphicFramePr>
            <p:cNvPr id="46" name="Diagram 45"/>
            <p:cNvGraphicFramePr/>
            <p:nvPr>
              <p:extLst>
                <p:ext uri="{D42A27DB-BD31-4B8C-83A1-F6EECF244321}">
                  <p14:modId xmlns:p14="http://schemas.microsoft.com/office/powerpoint/2010/main" val="3125805464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47" name="Bent Arrow 46"/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ent Arrow 48"/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ent Arrow 49"/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158320" y="3492500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52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156176" y="3930236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778535" y="3461290"/>
            <a:ext cx="2242800" cy="424800"/>
          </a:xfrm>
          <a:noFill/>
          <a:ln>
            <a:noFill/>
          </a:ln>
        </p:spPr>
        <p:txBody>
          <a:bodyPr lIns="91440" rIns="91440"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1778536" y="39118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976216" y="1836314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975127" y="2297944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966133" y="5089376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3985384" y="55384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71971" y="3426067"/>
            <a:ext cx="1352157" cy="117683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652120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822180" y="4695428"/>
            <a:ext cx="457200" cy="4405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3970784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834635" y="2968006"/>
            <a:ext cx="457200" cy="38022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157EE97D-B5A3-49D5-AEE4-FBF83CC70202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D0A660-AF8C-6543-B9D2-CEF95CFC5B76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1259632" y="1836316"/>
            <a:ext cx="7560840" cy="4375072"/>
            <a:chOff x="107501" y="1556793"/>
            <a:chExt cx="8856984" cy="4896544"/>
          </a:xfrm>
        </p:grpSpPr>
        <p:graphicFrame>
          <p:nvGraphicFramePr>
            <p:cNvPr id="31" name="Diagram 30">
              <a:extLst>
                <a:ext uri="{FF2B5EF4-FFF2-40B4-BE49-F238E27FC236}">
                  <a16:creationId xmlns:a16="http://schemas.microsoft.com/office/drawing/2014/main" id="{EE7433C3-B8F5-3746-BB33-1CC02149567E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3451030360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32" name="Bent Arrow 31">
              <a:extLst>
                <a:ext uri="{FF2B5EF4-FFF2-40B4-BE49-F238E27FC236}">
                  <a16:creationId xmlns:a16="http://schemas.microsoft.com/office/drawing/2014/main" id="{C7DD045C-D83D-9C46-AE10-AC6AF8823D66}"/>
                </a:ext>
              </a:extLst>
            </p:cNvPr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ent Arrow 32">
              <a:extLst>
                <a:ext uri="{FF2B5EF4-FFF2-40B4-BE49-F238E27FC236}">
                  <a16:creationId xmlns:a16="http://schemas.microsoft.com/office/drawing/2014/main" id="{8B4B0C1B-58EB-2D4B-9336-1643208DC2A3}"/>
                </a:ext>
              </a:extLst>
            </p:cNvPr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ent Arrow 33">
              <a:extLst>
                <a:ext uri="{FF2B5EF4-FFF2-40B4-BE49-F238E27FC236}">
                  <a16:creationId xmlns:a16="http://schemas.microsoft.com/office/drawing/2014/main" id="{423EAC27-CD37-814A-8DEB-855A8D19A019}"/>
                </a:ext>
              </a:extLst>
            </p:cNvPr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ent Arrow 34">
              <a:extLst>
                <a:ext uri="{FF2B5EF4-FFF2-40B4-BE49-F238E27FC236}">
                  <a16:creationId xmlns:a16="http://schemas.microsoft.com/office/drawing/2014/main" id="{112E1931-4751-4346-BE86-B8769383FAC7}"/>
                </a:ext>
              </a:extLst>
            </p:cNvPr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Level Pyrami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81" name="Group 80"/>
          <p:cNvGrpSpPr/>
          <p:nvPr>
            <p:custDataLst>
              <p:tags r:id="rId3"/>
            </p:custDataLst>
          </p:nvPr>
        </p:nvGrpSpPr>
        <p:grpSpPr>
          <a:xfrm>
            <a:off x="1475656" y="1844824"/>
            <a:ext cx="7128792" cy="4320480"/>
            <a:chOff x="664687" y="1682940"/>
            <a:chExt cx="7926009" cy="4482364"/>
          </a:xfrm>
        </p:grpSpPr>
        <p:graphicFrame>
          <p:nvGraphicFramePr>
            <p:cNvPr id="82" name="Diagram 81"/>
            <p:cNvGraphicFramePr/>
            <p:nvPr>
              <p:extLst>
                <p:ext uri="{D42A27DB-BD31-4B8C-83A1-F6EECF244321}">
                  <p14:modId xmlns:p14="http://schemas.microsoft.com/office/powerpoint/2010/main" val="83925350"/>
                </p:ext>
              </p:extLst>
            </p:nvPr>
          </p:nvGraphicFramePr>
          <p:xfrm>
            <a:off x="664687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83" name="Group 82"/>
            <p:cNvGrpSpPr/>
            <p:nvPr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02" name="Rounded Rectangle 101"/>
              <p:cNvSpPr/>
              <p:nvPr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3" name="Rounded Rectangle 4"/>
              <p:cNvSpPr/>
              <p:nvPr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100" name="Rounded Rectangle 99"/>
              <p:cNvSpPr/>
              <p:nvPr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1" name="Rounded Rectangle 4"/>
              <p:cNvSpPr/>
              <p:nvPr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8" name="Rounded Rectangle 97"/>
              <p:cNvSpPr/>
              <p:nvPr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9" name="Rounded Rectangle 4"/>
              <p:cNvSpPr/>
              <p:nvPr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957563" y="5276532"/>
              <a:ext cx="2606044" cy="888772"/>
              <a:chOff x="680289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6" name="Rounded Rectangle 95"/>
              <p:cNvSpPr/>
              <p:nvPr/>
            </p:nvSpPr>
            <p:spPr>
              <a:xfrm>
                <a:off x="680289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7" name="Rounded Rectangle 4"/>
              <p:cNvSpPr/>
              <p:nvPr/>
            </p:nvSpPr>
            <p:spPr>
              <a:xfrm>
                <a:off x="745390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4" name="Rounded Rectangle 93"/>
              <p:cNvSpPr/>
              <p:nvPr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5" name="Rounded Rectangle 4"/>
              <p:cNvSpPr/>
              <p:nvPr/>
            </p:nvSpPr>
            <p:spPr>
              <a:xfrm>
                <a:off x="3217618" y="62945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441708" y="2800171"/>
            <a:ext cx="842260" cy="73059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441708" y="3653994"/>
            <a:ext cx="842260" cy="740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6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441708" y="4517032"/>
            <a:ext cx="842260" cy="741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441708" y="5336910"/>
            <a:ext cx="842260" cy="76731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441708" y="2029621"/>
            <a:ext cx="842260" cy="64216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783175" y="2708920"/>
            <a:ext cx="2368413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780211" y="3077468"/>
            <a:ext cx="2368413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lang="en-US" sz="1600" b="1" kern="1200" baseline="0" dirty="0" smtClean="0">
                <a:solidFill>
                  <a:srgbClr val="05050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4306168" y="1844824"/>
            <a:ext cx="2354064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5. Click to add label</a:t>
            </a:r>
          </a:p>
        </p:txBody>
      </p:sp>
      <p:sp>
        <p:nvSpPr>
          <p:cNvPr id="11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303203" y="2201440"/>
            <a:ext cx="2354064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5299784" y="3573016"/>
            <a:ext cx="23558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5296820" y="3941564"/>
            <a:ext cx="23558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786499" y="4437112"/>
            <a:ext cx="23471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11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5783535" y="4793728"/>
            <a:ext cx="23471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7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6239125" y="5303964"/>
            <a:ext cx="2339281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118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236162" y="5669724"/>
            <a:ext cx="2339281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2DF3A702-242A-41FF-8740-5190B8B68C47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D46056-3C15-6547-B7D9-0B3907E06143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1475656" y="1844824"/>
            <a:ext cx="7128792" cy="4320480"/>
            <a:chOff x="664687" y="1682940"/>
            <a:chExt cx="7926009" cy="4482364"/>
          </a:xfrm>
        </p:grpSpPr>
        <p:graphicFrame>
          <p:nvGraphicFramePr>
            <p:cNvPr id="50" name="Diagram 49">
              <a:extLst>
                <a:ext uri="{FF2B5EF4-FFF2-40B4-BE49-F238E27FC236}">
                  <a16:creationId xmlns:a16="http://schemas.microsoft.com/office/drawing/2014/main" id="{7C327370-63C6-774B-B6D8-08940668C7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3237620"/>
                </p:ext>
              </p:extLst>
            </p:nvPr>
          </p:nvGraphicFramePr>
          <p:xfrm>
            <a:off x="664687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90EC75-F47C-3C4E-9ABE-E66732C8D7F9}"/>
                </a:ext>
              </a:extLst>
            </p:cNvPr>
            <p:cNvGrpSpPr/>
            <p:nvPr userDrawn="1"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833E68F7-6158-DD49-908B-070D8CD433C8}"/>
                  </a:ext>
                </a:extLst>
              </p:cNvPr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1" name="Rounded Rectangle 4">
                <a:extLst>
                  <a:ext uri="{FF2B5EF4-FFF2-40B4-BE49-F238E27FC236}">
                    <a16:creationId xmlns:a16="http://schemas.microsoft.com/office/drawing/2014/main" id="{AD08E63D-E7B1-A049-B99E-D929FDBE5BF7}"/>
                  </a:ext>
                </a:extLst>
              </p:cNvPr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1548755-7EC7-054A-9081-098C3F3A4484}"/>
                </a:ext>
              </a:extLst>
            </p:cNvPr>
            <p:cNvGrpSpPr/>
            <p:nvPr userDrawn="1"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45360798-FE4C-6A4E-B611-B9017C64E860}"/>
                  </a:ext>
                </a:extLst>
              </p:cNvPr>
              <p:cNvSpPr/>
              <p:nvPr userDrawn="1"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9" name="Rounded Rectangle 4">
                <a:extLst>
                  <a:ext uri="{FF2B5EF4-FFF2-40B4-BE49-F238E27FC236}">
                    <a16:creationId xmlns:a16="http://schemas.microsoft.com/office/drawing/2014/main" id="{62C4AD93-2B44-0943-9B3F-6187D018C0D2}"/>
                  </a:ext>
                </a:extLst>
              </p:cNvPr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7D3111-2532-2346-8B51-3441EED1130B}"/>
                </a:ext>
              </a:extLst>
            </p:cNvPr>
            <p:cNvGrpSpPr/>
            <p:nvPr userDrawn="1"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8EC672CD-6E06-E94D-9A00-CE8DD66CF632}"/>
                  </a:ext>
                </a:extLst>
              </p:cNvPr>
              <p:cNvSpPr/>
              <p:nvPr userDrawn="1"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7" name="Rounded Rectangle 4">
                <a:extLst>
                  <a:ext uri="{FF2B5EF4-FFF2-40B4-BE49-F238E27FC236}">
                    <a16:creationId xmlns:a16="http://schemas.microsoft.com/office/drawing/2014/main" id="{A82DE891-0E6B-1F43-9D5F-129E7949BA90}"/>
                  </a:ext>
                </a:extLst>
              </p:cNvPr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FE38ED9-5304-A74C-A3AE-0AFD31D909C7}"/>
                </a:ext>
              </a:extLst>
            </p:cNvPr>
            <p:cNvGrpSpPr/>
            <p:nvPr userDrawn="1"/>
          </p:nvGrpSpPr>
          <p:grpSpPr>
            <a:xfrm>
              <a:off x="5957563" y="5276532"/>
              <a:ext cx="2606044" cy="888772"/>
              <a:chOff x="680289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74AD905F-C89D-6E4E-892E-1F18C37830BE}"/>
                  </a:ext>
                </a:extLst>
              </p:cNvPr>
              <p:cNvSpPr/>
              <p:nvPr userDrawn="1"/>
            </p:nvSpPr>
            <p:spPr>
              <a:xfrm>
                <a:off x="680289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5" name="Rounded Rectangle 4">
                <a:extLst>
                  <a:ext uri="{FF2B5EF4-FFF2-40B4-BE49-F238E27FC236}">
                    <a16:creationId xmlns:a16="http://schemas.microsoft.com/office/drawing/2014/main" id="{07A2601D-2AAC-6949-941A-6D1B0E7484AA}"/>
                  </a:ext>
                </a:extLst>
              </p:cNvPr>
              <p:cNvSpPr/>
              <p:nvPr userDrawn="1"/>
            </p:nvSpPr>
            <p:spPr>
              <a:xfrm>
                <a:off x="745390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9EE2F44-1F95-8448-819B-B14C73DA85AE}"/>
                </a:ext>
              </a:extLst>
            </p:cNvPr>
            <p:cNvGrpSpPr/>
            <p:nvPr userDrawn="1"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83937638-2480-5243-BD54-9F604C8091A7}"/>
                  </a:ext>
                </a:extLst>
              </p:cNvPr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3" name="Rounded Rectangle 4">
                <a:extLst>
                  <a:ext uri="{FF2B5EF4-FFF2-40B4-BE49-F238E27FC236}">
                    <a16:creationId xmlns:a16="http://schemas.microsoft.com/office/drawing/2014/main" id="{0FCF424E-C23D-3A46-9DCC-8D97242B24CB}"/>
                  </a:ext>
                </a:extLst>
              </p:cNvPr>
              <p:cNvSpPr/>
              <p:nvPr userDrawn="1"/>
            </p:nvSpPr>
            <p:spPr>
              <a:xfrm>
                <a:off x="3217618" y="62945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671887C-685F-9B47-AA70-256DD15A6655}"/>
                </a:ext>
              </a:extLst>
            </p:cNvPr>
            <p:cNvGrpSpPr/>
            <p:nvPr userDrawn="1"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D0A5E84-FB65-B849-B297-02B8B7C3FA0F}"/>
                  </a:ext>
                </a:extLst>
              </p:cNvPr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42D7E07-0110-6642-AA26-AD4DE6FD3C5B}"/>
                  </a:ext>
                </a:extLst>
              </p:cNvPr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A8908B5-CE68-B146-B19B-DA3D2556BA5C}"/>
                  </a:ext>
                </a:extLst>
              </p:cNvPr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D08D247-CC79-A946-AB03-FFFBDD0C6953}"/>
                  </a:ext>
                </a:extLst>
              </p:cNvPr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599D294-62B7-C744-9FF8-7DDC037EBA21}"/>
                  </a:ext>
                </a:extLst>
              </p:cNvPr>
              <p:cNvCxnSpPr/>
              <p:nvPr userDrawn="1"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523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ep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1" name="Freeform 90"/>
          <p:cNvSpPr/>
          <p:nvPr/>
        </p:nvSpPr>
        <p:spPr>
          <a:xfrm>
            <a:off x="6948264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262092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7668344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5643612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220328" y="480926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72200" y="450752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4266952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771404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4923532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2443983" y="479210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926500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3631580" y="4502530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2443983" y="4797152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593897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6" name="Freeform 105"/>
          <p:cNvSpPr/>
          <p:nvPr/>
        </p:nvSpPr>
        <p:spPr>
          <a:xfrm>
            <a:off x="2926500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426695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8" name="Freeform 107"/>
          <p:cNvSpPr/>
          <p:nvPr/>
        </p:nvSpPr>
        <p:spPr>
          <a:xfrm>
            <a:off x="564361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6948264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262092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5216671" y="4814312"/>
            <a:ext cx="2304000" cy="109800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306649" y="1919236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3771404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2411760" y="3077084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631580" y="4512576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23532" y="3077084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372200" y="4512576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668344" y="3077084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2484024" y="479715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120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2484024" y="522920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1331896" y="191923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331896" y="2351285"/>
            <a:ext cx="2304000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216671" y="481431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216671" y="524636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6262093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126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262093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3771405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3771405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9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353836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2233713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491502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32" name="Text Placeholder 22"/>
          <p:cNvSpPr>
            <a:spLocks noGrp="1"/>
          </p:cNvSpPr>
          <p:nvPr>
            <p:ph type="body" sz="quarter" idx="45" hasCustomPrompt="1"/>
          </p:nvPr>
        </p:nvSpPr>
        <p:spPr>
          <a:xfrm>
            <a:off x="6262028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46" hasCustomPrompt="1"/>
          </p:nvPr>
        </p:nvSpPr>
        <p:spPr>
          <a:xfrm>
            <a:off x="7572159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644633FB-AC03-497C-B90F-C5FC01753739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C0CEBB8-8A83-C146-9223-7C0C0A88A7F6}"/>
              </a:ext>
            </a:extLst>
          </p:cNvPr>
          <p:cNvSpPr/>
          <p:nvPr userDrawn="1"/>
        </p:nvSpPr>
        <p:spPr>
          <a:xfrm>
            <a:off x="6948264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8D6E274-B318-D742-93A4-A86ACC646EA1}"/>
              </a:ext>
            </a:extLst>
          </p:cNvPr>
          <p:cNvSpPr/>
          <p:nvPr userDrawn="1"/>
        </p:nvSpPr>
        <p:spPr>
          <a:xfrm>
            <a:off x="6262092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565356-BCB0-E840-BB79-EA47DDBAF4F2}"/>
              </a:ext>
            </a:extLst>
          </p:cNvPr>
          <p:cNvCxnSpPr/>
          <p:nvPr userDrawn="1"/>
        </p:nvCxnSpPr>
        <p:spPr>
          <a:xfrm>
            <a:off x="7668344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7D8CAAF-0A4B-2E46-B12E-EB705413A085}"/>
              </a:ext>
            </a:extLst>
          </p:cNvPr>
          <p:cNvSpPr/>
          <p:nvPr userDrawn="1"/>
        </p:nvSpPr>
        <p:spPr>
          <a:xfrm>
            <a:off x="5643612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B3BBCD1-9D92-524E-A40C-4DF13F4C0B04}"/>
              </a:ext>
            </a:extLst>
          </p:cNvPr>
          <p:cNvSpPr/>
          <p:nvPr userDrawn="1"/>
        </p:nvSpPr>
        <p:spPr>
          <a:xfrm>
            <a:off x="5220328" y="480926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C4BD0B-85CC-0B44-A676-54C56F39595E}"/>
              </a:ext>
            </a:extLst>
          </p:cNvPr>
          <p:cNvCxnSpPr/>
          <p:nvPr userDrawn="1"/>
        </p:nvCxnSpPr>
        <p:spPr>
          <a:xfrm>
            <a:off x="6372200" y="450752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>
            <a:extLst>
              <a:ext uri="{FF2B5EF4-FFF2-40B4-BE49-F238E27FC236}">
                <a16:creationId xmlns:a16="http://schemas.microsoft.com/office/drawing/2014/main" id="{8E77A3C5-B2CC-D941-9CCF-2BA47D078230}"/>
              </a:ext>
            </a:extLst>
          </p:cNvPr>
          <p:cNvSpPr/>
          <p:nvPr userDrawn="1"/>
        </p:nvSpPr>
        <p:spPr>
          <a:xfrm>
            <a:off x="4266952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EF88FE1-37E0-FB44-99CA-969344286709}"/>
              </a:ext>
            </a:extLst>
          </p:cNvPr>
          <p:cNvSpPr/>
          <p:nvPr userDrawn="1"/>
        </p:nvSpPr>
        <p:spPr>
          <a:xfrm>
            <a:off x="3771404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3281059-AA34-4144-8093-02E26F93644D}"/>
              </a:ext>
            </a:extLst>
          </p:cNvPr>
          <p:cNvCxnSpPr/>
          <p:nvPr userDrawn="1"/>
        </p:nvCxnSpPr>
        <p:spPr>
          <a:xfrm>
            <a:off x="4923532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63DBD2D-215D-A045-8923-ACACE30E13E6}"/>
              </a:ext>
            </a:extLst>
          </p:cNvPr>
          <p:cNvSpPr/>
          <p:nvPr userDrawn="1"/>
        </p:nvSpPr>
        <p:spPr>
          <a:xfrm>
            <a:off x="2443983" y="479210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176A288B-77A9-1344-887E-D83968A48505}"/>
              </a:ext>
            </a:extLst>
          </p:cNvPr>
          <p:cNvSpPr/>
          <p:nvPr userDrawn="1"/>
        </p:nvSpPr>
        <p:spPr>
          <a:xfrm>
            <a:off x="2926500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B91C6A1-C686-EB4C-A59A-425A1E0971A3}"/>
              </a:ext>
            </a:extLst>
          </p:cNvPr>
          <p:cNvCxnSpPr/>
          <p:nvPr userDrawn="1"/>
        </p:nvCxnSpPr>
        <p:spPr>
          <a:xfrm>
            <a:off x="3631580" y="4502530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7679DE2-8427-8145-A260-8C1F3EB03384}"/>
              </a:ext>
            </a:extLst>
          </p:cNvPr>
          <p:cNvSpPr/>
          <p:nvPr userDrawn="1"/>
        </p:nvSpPr>
        <p:spPr>
          <a:xfrm>
            <a:off x="2443983" y="4797152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B6FF0DE1-15AA-7948-B463-0B46D08283EC}"/>
              </a:ext>
            </a:extLst>
          </p:cNvPr>
          <p:cNvSpPr/>
          <p:nvPr userDrawn="1"/>
        </p:nvSpPr>
        <p:spPr>
          <a:xfrm>
            <a:off x="1593897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862EBD1-167C-B94E-AC91-6D97FE4D2E87}"/>
              </a:ext>
            </a:extLst>
          </p:cNvPr>
          <p:cNvSpPr/>
          <p:nvPr userDrawn="1"/>
        </p:nvSpPr>
        <p:spPr>
          <a:xfrm>
            <a:off x="2926500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DAE1E646-C6DD-C142-9B6E-545062178930}"/>
              </a:ext>
            </a:extLst>
          </p:cNvPr>
          <p:cNvSpPr/>
          <p:nvPr userDrawn="1"/>
        </p:nvSpPr>
        <p:spPr>
          <a:xfrm>
            <a:off x="426695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99799471-ED72-CC4F-8838-0B8B1D105367}"/>
              </a:ext>
            </a:extLst>
          </p:cNvPr>
          <p:cNvSpPr/>
          <p:nvPr userDrawn="1"/>
        </p:nvSpPr>
        <p:spPr>
          <a:xfrm>
            <a:off x="564361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DB0B27A-9AEB-8442-A595-8F428A740893}"/>
              </a:ext>
            </a:extLst>
          </p:cNvPr>
          <p:cNvSpPr/>
          <p:nvPr userDrawn="1"/>
        </p:nvSpPr>
        <p:spPr>
          <a:xfrm>
            <a:off x="6948264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B461259-1108-D34F-B71F-873B600E8C6D}"/>
              </a:ext>
            </a:extLst>
          </p:cNvPr>
          <p:cNvSpPr/>
          <p:nvPr userDrawn="1"/>
        </p:nvSpPr>
        <p:spPr>
          <a:xfrm>
            <a:off x="6262092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EC0D029-5C3E-1C4F-B6AC-E5323C62C215}"/>
              </a:ext>
            </a:extLst>
          </p:cNvPr>
          <p:cNvSpPr/>
          <p:nvPr userDrawn="1"/>
        </p:nvSpPr>
        <p:spPr>
          <a:xfrm>
            <a:off x="5216671" y="4814312"/>
            <a:ext cx="2304000" cy="109800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7FAEDFD-66DE-A448-8E16-36B3E4CD244C}"/>
              </a:ext>
            </a:extLst>
          </p:cNvPr>
          <p:cNvSpPr/>
          <p:nvPr userDrawn="1"/>
        </p:nvSpPr>
        <p:spPr>
          <a:xfrm>
            <a:off x="1306649" y="1919236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2BD34AA-E45A-5C4A-9780-D16F8570C2D0}"/>
              </a:ext>
            </a:extLst>
          </p:cNvPr>
          <p:cNvSpPr/>
          <p:nvPr userDrawn="1"/>
        </p:nvSpPr>
        <p:spPr>
          <a:xfrm>
            <a:off x="3771404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E6A1AB-77C2-1444-A82E-7EAA7E9A3CDE}"/>
              </a:ext>
            </a:extLst>
          </p:cNvPr>
          <p:cNvCxnSpPr/>
          <p:nvPr userDrawn="1"/>
        </p:nvCxnSpPr>
        <p:spPr>
          <a:xfrm>
            <a:off x="2411760" y="3077084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C21851-CEA3-DE4B-AC55-690074DD9442}"/>
              </a:ext>
            </a:extLst>
          </p:cNvPr>
          <p:cNvCxnSpPr/>
          <p:nvPr userDrawn="1"/>
        </p:nvCxnSpPr>
        <p:spPr>
          <a:xfrm>
            <a:off x="3631580" y="4512576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37A9B6-A503-B241-B3BC-E9D7993BD428}"/>
              </a:ext>
            </a:extLst>
          </p:cNvPr>
          <p:cNvCxnSpPr/>
          <p:nvPr userDrawn="1"/>
        </p:nvCxnSpPr>
        <p:spPr>
          <a:xfrm>
            <a:off x="4923532" y="3077084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760E1A9-F6A9-E840-ABB2-BA043C405E97}"/>
              </a:ext>
            </a:extLst>
          </p:cNvPr>
          <p:cNvCxnSpPr/>
          <p:nvPr userDrawn="1"/>
        </p:nvCxnSpPr>
        <p:spPr>
          <a:xfrm>
            <a:off x="6372200" y="4512576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3B526C-344B-5E44-8AFA-AA1088722559}"/>
              </a:ext>
            </a:extLst>
          </p:cNvPr>
          <p:cNvCxnSpPr/>
          <p:nvPr userDrawn="1"/>
        </p:nvCxnSpPr>
        <p:spPr>
          <a:xfrm>
            <a:off x="7668344" y="3077084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E07BA8BA-26EE-4C4F-B49E-9EAC223B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4024" y="479715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C0810518-3034-6D4E-AA4D-2101C6840B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84024" y="522920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E0977FD1-1535-974B-A3BC-153380A0658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31896" y="191923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DB44A8C2-7A19-2943-94F2-E7FA003F16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31896" y="2351285"/>
            <a:ext cx="2304000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13146CC7-729A-3546-89CA-B5F053380B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16671" y="481431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85" name="Text Placeholder 22">
            <a:extLst>
              <a:ext uri="{FF2B5EF4-FFF2-40B4-BE49-F238E27FC236}">
                <a16:creationId xmlns:a16="http://schemas.microsoft.com/office/drawing/2014/main" id="{A02A3272-4DEF-A445-B824-8F56D055466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16671" y="524636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6" name="Text Placeholder 22">
            <a:extLst>
              <a:ext uri="{FF2B5EF4-FFF2-40B4-BE49-F238E27FC236}">
                <a16:creationId xmlns:a16="http://schemas.microsoft.com/office/drawing/2014/main" id="{8895FF6D-802B-A44F-B417-F149D38534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2093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87" name="Text Placeholder 22">
            <a:extLst>
              <a:ext uri="{FF2B5EF4-FFF2-40B4-BE49-F238E27FC236}">
                <a16:creationId xmlns:a16="http://schemas.microsoft.com/office/drawing/2014/main" id="{D044DBE0-A5C0-EF4F-B3C8-360F1FF57F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2093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8" name="Text Placeholder 22">
            <a:extLst>
              <a:ext uri="{FF2B5EF4-FFF2-40B4-BE49-F238E27FC236}">
                <a16:creationId xmlns:a16="http://schemas.microsoft.com/office/drawing/2014/main" id="{868FD580-24D3-3649-9F3E-7DBFC7C824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1405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89" name="Text Placeholder 22">
            <a:extLst>
              <a:ext uri="{FF2B5EF4-FFF2-40B4-BE49-F238E27FC236}">
                <a16:creationId xmlns:a16="http://schemas.microsoft.com/office/drawing/2014/main" id="{6A57CF3D-DD0E-3841-AE44-DC4A8022B13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71405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Text Placeholder 22">
            <a:extLst>
              <a:ext uri="{FF2B5EF4-FFF2-40B4-BE49-F238E27FC236}">
                <a16:creationId xmlns:a16="http://schemas.microsoft.com/office/drawing/2014/main" id="{BF8C1280-F10C-7D4D-B43B-FF1BD068BA3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3836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03" name="Text Placeholder 22">
            <a:extLst>
              <a:ext uri="{FF2B5EF4-FFF2-40B4-BE49-F238E27FC236}">
                <a16:creationId xmlns:a16="http://schemas.microsoft.com/office/drawing/2014/main" id="{0CB094BB-24FF-F444-916B-C751D9B5FA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33713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34" name="Text Placeholder 22">
            <a:extLst>
              <a:ext uri="{FF2B5EF4-FFF2-40B4-BE49-F238E27FC236}">
                <a16:creationId xmlns:a16="http://schemas.microsoft.com/office/drawing/2014/main" id="{62DACB55-AE1C-3B40-B899-BFB6464C86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91502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35" name="Text Placeholder 22">
            <a:extLst>
              <a:ext uri="{FF2B5EF4-FFF2-40B4-BE49-F238E27FC236}">
                <a16:creationId xmlns:a16="http://schemas.microsoft.com/office/drawing/2014/main" id="{993CA93C-A4CE-F043-838F-E481005ADC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62028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36" name="Text Placeholder 22">
            <a:extLst>
              <a:ext uri="{FF2B5EF4-FFF2-40B4-BE49-F238E27FC236}">
                <a16:creationId xmlns:a16="http://schemas.microsoft.com/office/drawing/2014/main" id="{E040D661-C0E8-024D-A878-B9D591381F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72159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1434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6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animBg="1"/>
      <p:bldP spid="70" grpId="0" animBg="1"/>
      <p:bldP spid="8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6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8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9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6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eps to Suc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626864" y="1747292"/>
            <a:ext cx="8884096" cy="4680521"/>
            <a:chOff x="728464" y="1556792"/>
            <a:chExt cx="8884096" cy="4680521"/>
          </a:xfrm>
        </p:grpSpPr>
        <p:graphicFrame>
          <p:nvGraphicFramePr>
            <p:cNvPr id="34" name="Diagram 33"/>
            <p:cNvGraphicFramePr/>
            <p:nvPr>
              <p:custDataLst>
                <p:tags r:id="rId7"/>
              </p:custDataLst>
              <p:extLst>
                <p:ext uri="{D42A27DB-BD31-4B8C-83A1-F6EECF244321}">
                  <p14:modId xmlns:p14="http://schemas.microsoft.com/office/powerpoint/2010/main" val="3955923744"/>
                </p:ext>
              </p:extLst>
            </p:nvPr>
          </p:nvGraphicFramePr>
          <p:xfrm>
            <a:off x="72846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35" name="Freeform 3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26778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chemeClr val="lt1">
                  <a:hueOff val="0"/>
                  <a:satOff val="0"/>
                  <a:lumOff val="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62360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136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832024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7230037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634976" y="390753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042900" y="3428876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811440" y="2568059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470556" y="1747292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052248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A4BFC033-D5C7-4313-A6A3-E78955DD8679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21784D7-8E16-4FF6-94D5-E2DDACF28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8673" y="299695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FCC6AA-20D9-AF43-919C-DC2C33FA4B4B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626864" y="1747292"/>
            <a:ext cx="8884096" cy="4680521"/>
            <a:chOff x="728464" y="1556792"/>
            <a:chExt cx="8884096" cy="4680521"/>
          </a:xfrm>
        </p:grpSpPr>
        <p:graphicFrame>
          <p:nvGraphicFramePr>
            <p:cNvPr id="26" name="Diagram 25">
              <a:extLst>
                <a:ext uri="{FF2B5EF4-FFF2-40B4-BE49-F238E27FC236}">
                  <a16:creationId xmlns:a16="http://schemas.microsoft.com/office/drawing/2014/main" id="{3DEE5E07-D6AA-5143-BDB6-3D73F6C2A7AE}"/>
                </a:ext>
              </a:extLst>
            </p:cNvPr>
            <p:cNvGraphicFramePr/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770561290"/>
                </p:ext>
              </p:extLst>
            </p:nvPr>
          </p:nvGraphicFramePr>
          <p:xfrm>
            <a:off x="72846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4440D7-2175-EA4D-8C42-D7C8FDE76AD5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26778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chemeClr val="lt1">
                  <a:hueOff val="0"/>
                  <a:satOff val="0"/>
                  <a:lumOff val="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53E7895-2E35-D948-8DB3-90E827DFDA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2360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E28482A-DFD1-8F4D-AD07-25DE5F7F62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136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F62FFCBE-6142-174A-892E-53BC8A392F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2024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43F900F-5B74-AA40-AA38-14CA45B0E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037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B4ABB709-9CCC-D842-9060-1BDE9372B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4976" y="390753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B3C3E771-23E4-4740-904F-EBF57BCE5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2900" y="3428876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B12F895E-3272-A743-8E60-3DB3DD5A8B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11440" y="2568059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AB693C54-47DA-A74B-9DCC-891F19D8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0556" y="1747292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A3579B2E-52A3-574A-BBBF-FC4605C66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248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87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66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181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rcular Approa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3" name="Group 46"/>
          <p:cNvGrpSpPr/>
          <p:nvPr userDrawn="1">
            <p:custDataLst>
              <p:tags r:id="rId3"/>
            </p:custDataLst>
          </p:nvPr>
        </p:nvGrpSpPr>
        <p:grpSpPr>
          <a:xfrm>
            <a:off x="1329217" y="1903093"/>
            <a:ext cx="7294017" cy="4190203"/>
            <a:chOff x="508344" y="1484658"/>
            <a:chExt cx="8160168" cy="4754358"/>
          </a:xfrm>
        </p:grpSpPr>
        <p:sp>
          <p:nvSpPr>
            <p:cNvPr id="48" name="Rounded Rectangle 47"/>
            <p:cNvSpPr/>
            <p:nvPr userDrawn="1"/>
          </p:nvSpPr>
          <p:spPr>
            <a:xfrm>
              <a:off x="508344" y="1484658"/>
              <a:ext cx="2176272" cy="1371600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98000">
                  <a:schemeClr val="accent3"/>
                </a:gs>
                <a:gs pos="62000">
                  <a:schemeClr val="accent3">
                    <a:lumMod val="60000"/>
                    <a:lumOff val="40000"/>
                  </a:schemeClr>
                </a:gs>
                <a:gs pos="24000">
                  <a:schemeClr val="accent3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8"/>
            <p:cNvSpPr/>
            <p:nvPr userDrawn="1"/>
          </p:nvSpPr>
          <p:spPr>
            <a:xfrm>
              <a:off x="819863" y="3913631"/>
              <a:ext cx="2176271" cy="1371600"/>
            </a:xfrm>
            <a:prstGeom prst="roundRect">
              <a:avLst/>
            </a:prstGeom>
            <a:gradFill flip="none" rotWithShape="1">
              <a:gsLst>
                <a:gs pos="29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  <a:gs pos="0">
                  <a:schemeClr val="accent5"/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ounded Rectangle 49"/>
            <p:cNvSpPr/>
            <p:nvPr userDrawn="1"/>
          </p:nvSpPr>
          <p:spPr>
            <a:xfrm>
              <a:off x="6492240" y="2496311"/>
              <a:ext cx="2176272" cy="1371600"/>
            </a:xfrm>
            <a:prstGeom prst="roundRect">
              <a:avLst/>
            </a:prstGeom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  <a:gs pos="22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Rounded Rectangle 50"/>
            <p:cNvSpPr/>
            <p:nvPr userDrawn="1"/>
          </p:nvSpPr>
          <p:spPr>
            <a:xfrm>
              <a:off x="5680546" y="4869159"/>
              <a:ext cx="2176272" cy="1369857"/>
            </a:xfrm>
            <a:prstGeom prst="roundRect">
              <a:avLst/>
            </a:prstGeom>
            <a:gradFill flip="none" rotWithShape="1"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  <a:gs pos="27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4" name="Group 51"/>
            <p:cNvGrpSpPr/>
            <p:nvPr userDrawn="1"/>
          </p:nvGrpSpPr>
          <p:grpSpPr>
            <a:xfrm>
              <a:off x="2482850" y="1638645"/>
              <a:ext cx="4217988" cy="4454651"/>
              <a:chOff x="2482850" y="1428532"/>
              <a:chExt cx="4217988" cy="445465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095203" y="5547086"/>
                <a:ext cx="3124900" cy="3360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2638425" y="2227045"/>
                <a:ext cx="1470025" cy="2527300"/>
              </a:xfrm>
              <a:custGeom>
                <a:avLst/>
                <a:gdLst/>
                <a:ahLst/>
                <a:cxnLst>
                  <a:cxn ang="0">
                    <a:pos x="169" y="68"/>
                  </a:cxn>
                  <a:cxn ang="0">
                    <a:pos x="236" y="314"/>
                  </a:cxn>
                  <a:cxn ang="0">
                    <a:pos x="236" y="314"/>
                  </a:cxn>
                  <a:cxn ang="0">
                    <a:pos x="183" y="405"/>
                  </a:cxn>
                  <a:cxn ang="0">
                    <a:pos x="183" y="405"/>
                  </a:cxn>
                  <a:cxn ang="0">
                    <a:pos x="78" y="15"/>
                  </a:cxn>
                  <a:cxn ang="0">
                    <a:pos x="57" y="3"/>
                  </a:cxn>
                  <a:cxn ang="0">
                    <a:pos x="103" y="1"/>
                  </a:cxn>
                  <a:cxn ang="0">
                    <a:pos x="149" y="0"/>
                  </a:cxn>
                  <a:cxn ang="0">
                    <a:pos x="171" y="40"/>
                  </a:cxn>
                  <a:cxn ang="0">
                    <a:pos x="193" y="81"/>
                  </a:cxn>
                  <a:cxn ang="0">
                    <a:pos x="169" y="68"/>
                  </a:cxn>
                </a:cxnLst>
                <a:rect l="0" t="0" r="r" b="b"/>
                <a:pathLst>
                  <a:path w="236" h="405">
                    <a:moveTo>
                      <a:pt x="169" y="68"/>
                    </a:moveTo>
                    <a:cubicBezTo>
                      <a:pt x="120" y="154"/>
                      <a:pt x="150" y="264"/>
                      <a:pt x="236" y="314"/>
                    </a:cubicBezTo>
                    <a:lnTo>
                      <a:pt x="236" y="314"/>
                    </a:lnTo>
                    <a:lnTo>
                      <a:pt x="183" y="405"/>
                    </a:lnTo>
                    <a:lnTo>
                      <a:pt x="183" y="405"/>
                    </a:lnTo>
                    <a:cubicBezTo>
                      <a:pt x="47" y="326"/>
                      <a:pt x="0" y="152"/>
                      <a:pt x="78" y="15"/>
                    </a:cubicBezTo>
                    <a:lnTo>
                      <a:pt x="57" y="3"/>
                    </a:lnTo>
                    <a:lnTo>
                      <a:pt x="103" y="1"/>
                    </a:lnTo>
                    <a:lnTo>
                      <a:pt x="149" y="0"/>
                    </a:lnTo>
                    <a:lnTo>
                      <a:pt x="171" y="40"/>
                    </a:lnTo>
                    <a:lnTo>
                      <a:pt x="193" y="81"/>
                    </a:lnTo>
                    <a:lnTo>
                      <a:pt x="169" y="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</a:gsLst>
                <a:lin ang="1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690938" y="3774857"/>
                <a:ext cx="2517775" cy="1466850"/>
              </a:xfrm>
              <a:custGeom>
                <a:avLst/>
                <a:gdLst/>
                <a:ahLst/>
                <a:cxnLst>
                  <a:cxn ang="0">
                    <a:pos x="404" y="52"/>
                  </a:cxn>
                  <a:cxn ang="0">
                    <a:pos x="404" y="52"/>
                  </a:cxn>
                  <a:cxn ang="0">
                    <a:pos x="16" y="157"/>
                  </a:cxn>
                  <a:cxn ang="0">
                    <a:pos x="3" y="179"/>
                  </a:cxn>
                  <a:cxn ang="0">
                    <a:pos x="2" y="133"/>
                  </a:cxn>
                  <a:cxn ang="0">
                    <a:pos x="0" y="87"/>
                  </a:cxn>
                  <a:cxn ang="0">
                    <a:pos x="41" y="65"/>
                  </a:cxn>
                  <a:cxn ang="0">
                    <a:pos x="82" y="43"/>
                  </a:cxn>
                  <a:cxn ang="0">
                    <a:pos x="68" y="67"/>
                  </a:cxn>
                  <a:cxn ang="0">
                    <a:pos x="313" y="0"/>
                  </a:cxn>
                  <a:cxn ang="0">
                    <a:pos x="313" y="0"/>
                  </a:cxn>
                  <a:cxn ang="0">
                    <a:pos x="404" y="52"/>
                  </a:cxn>
                </a:cxnLst>
                <a:rect l="0" t="0" r="r" b="b"/>
                <a:pathLst>
                  <a:path w="404" h="235">
                    <a:moveTo>
                      <a:pt x="404" y="52"/>
                    </a:moveTo>
                    <a:lnTo>
                      <a:pt x="404" y="52"/>
                    </a:lnTo>
                    <a:cubicBezTo>
                      <a:pt x="326" y="188"/>
                      <a:pt x="152" y="235"/>
                      <a:pt x="16" y="157"/>
                    </a:cubicBezTo>
                    <a:lnTo>
                      <a:pt x="3" y="179"/>
                    </a:lnTo>
                    <a:lnTo>
                      <a:pt x="2" y="133"/>
                    </a:lnTo>
                    <a:lnTo>
                      <a:pt x="0" y="87"/>
                    </a:lnTo>
                    <a:lnTo>
                      <a:pt x="41" y="65"/>
                    </a:lnTo>
                    <a:lnTo>
                      <a:pt x="82" y="43"/>
                    </a:lnTo>
                    <a:lnTo>
                      <a:pt x="68" y="67"/>
                    </a:lnTo>
                    <a:cubicBezTo>
                      <a:pt x="154" y="115"/>
                      <a:pt x="264" y="85"/>
                      <a:pt x="313" y="0"/>
                    </a:cubicBezTo>
                    <a:lnTo>
                      <a:pt x="313" y="0"/>
                    </a:lnTo>
                    <a:lnTo>
                      <a:pt x="404" y="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5230813" y="1665070"/>
                <a:ext cx="1470025" cy="25288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57" y="390"/>
                  </a:cxn>
                  <a:cxn ang="0">
                    <a:pos x="179" y="402"/>
                  </a:cxn>
                  <a:cxn ang="0">
                    <a:pos x="133" y="404"/>
                  </a:cxn>
                  <a:cxn ang="0">
                    <a:pos x="87" y="405"/>
                  </a:cxn>
                  <a:cxn ang="0">
                    <a:pos x="65" y="365"/>
                  </a:cxn>
                  <a:cxn ang="0">
                    <a:pos x="44" y="324"/>
                  </a:cxn>
                  <a:cxn ang="0">
                    <a:pos x="66" y="337"/>
                  </a:cxn>
                  <a:cxn ang="0">
                    <a:pos x="0" y="91"/>
                  </a:cxn>
                  <a:cxn ang="0">
                    <a:pos x="53" y="0"/>
                  </a:cxn>
                </a:cxnLst>
                <a:rect l="0" t="0" r="r" b="b"/>
                <a:pathLst>
                  <a:path w="236" h="405">
                    <a:moveTo>
                      <a:pt x="53" y="0"/>
                    </a:moveTo>
                    <a:cubicBezTo>
                      <a:pt x="189" y="79"/>
                      <a:pt x="236" y="253"/>
                      <a:pt x="157" y="390"/>
                    </a:cubicBezTo>
                    <a:lnTo>
                      <a:pt x="179" y="402"/>
                    </a:lnTo>
                    <a:lnTo>
                      <a:pt x="133" y="404"/>
                    </a:lnTo>
                    <a:lnTo>
                      <a:pt x="87" y="405"/>
                    </a:lnTo>
                    <a:lnTo>
                      <a:pt x="65" y="365"/>
                    </a:lnTo>
                    <a:lnTo>
                      <a:pt x="44" y="324"/>
                    </a:lnTo>
                    <a:lnTo>
                      <a:pt x="66" y="337"/>
                    </a:lnTo>
                    <a:cubicBezTo>
                      <a:pt x="116" y="251"/>
                      <a:pt x="86" y="141"/>
                      <a:pt x="0" y="91"/>
                    </a:cubicBezTo>
                    <a:lnTo>
                      <a:pt x="5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 noEditPoints="1"/>
              </p:cNvSpPr>
              <p:nvPr/>
            </p:nvSpPr>
            <p:spPr bwMode="auto">
              <a:xfrm>
                <a:off x="2482850" y="1428532"/>
                <a:ext cx="3171825" cy="1217613"/>
              </a:xfrm>
              <a:custGeom>
                <a:avLst/>
                <a:gdLst/>
                <a:ahLst/>
                <a:cxnLst>
                  <a:cxn ang="0">
                    <a:pos x="441" y="129"/>
                  </a:cxn>
                  <a:cxn ang="0">
                    <a:pos x="351" y="105"/>
                  </a:cxn>
                  <a:cxn ang="0">
                    <a:pos x="351" y="0"/>
                  </a:cxn>
                  <a:cxn ang="0">
                    <a:pos x="493" y="38"/>
                  </a:cxn>
                  <a:cxn ang="0">
                    <a:pos x="506" y="15"/>
                  </a:cxn>
                  <a:cxn ang="0">
                    <a:pos x="508" y="62"/>
                  </a:cxn>
                  <a:cxn ang="0">
                    <a:pos x="509" y="108"/>
                  </a:cxn>
                  <a:cxn ang="0">
                    <a:pos x="469" y="129"/>
                  </a:cxn>
                  <a:cxn ang="0">
                    <a:pos x="428" y="151"/>
                  </a:cxn>
                  <a:cxn ang="0">
                    <a:pos x="441" y="129"/>
                  </a:cxn>
                  <a:cxn ang="0">
                    <a:pos x="0" y="0"/>
                  </a:cxn>
                  <a:cxn ang="0">
                    <a:pos x="351" y="0"/>
                  </a:cxn>
                  <a:cxn ang="0">
                    <a:pos x="351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195" y="195"/>
                  </a:cxn>
                  <a:cxn ang="0">
                    <a:pos x="195" y="195"/>
                  </a:cxn>
                </a:cxnLst>
                <a:rect l="0" t="0" r="r" b="b"/>
                <a:pathLst>
                  <a:path w="509" h="195">
                    <a:moveTo>
                      <a:pt x="441" y="129"/>
                    </a:moveTo>
                    <a:cubicBezTo>
                      <a:pt x="412" y="113"/>
                      <a:pt x="381" y="105"/>
                      <a:pt x="351" y="105"/>
                    </a:cubicBezTo>
                    <a:lnTo>
                      <a:pt x="351" y="0"/>
                    </a:lnTo>
                    <a:cubicBezTo>
                      <a:pt x="399" y="0"/>
                      <a:pt x="448" y="12"/>
                      <a:pt x="493" y="38"/>
                    </a:cubicBezTo>
                    <a:lnTo>
                      <a:pt x="506" y="15"/>
                    </a:lnTo>
                    <a:lnTo>
                      <a:pt x="508" y="62"/>
                    </a:lnTo>
                    <a:lnTo>
                      <a:pt x="509" y="108"/>
                    </a:lnTo>
                    <a:lnTo>
                      <a:pt x="469" y="129"/>
                    </a:lnTo>
                    <a:lnTo>
                      <a:pt x="428" y="151"/>
                    </a:lnTo>
                    <a:lnTo>
                      <a:pt x="441" y="129"/>
                    </a:lnTo>
                    <a:close/>
                    <a:moveTo>
                      <a:pt x="0" y="0"/>
                    </a:moveTo>
                    <a:lnTo>
                      <a:pt x="351" y="0"/>
                    </a:lnTo>
                    <a:lnTo>
                      <a:pt x="351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195" y="195"/>
                    </a:moveTo>
                    <a:lnTo>
                      <a:pt x="195" y="1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27000">
                    <a:schemeClr val="accent3">
                      <a:lumMod val="60000"/>
                      <a:lumOff val="40000"/>
                    </a:schemeClr>
                  </a:gs>
                  <a:gs pos="54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8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067208" y="2669953"/>
            <a:ext cx="1963737" cy="19111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8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3402" y="1916832"/>
            <a:ext cx="2039339" cy="40011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91258" y="2326787"/>
            <a:ext cx="2039339" cy="78515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643061" y="2824725"/>
            <a:ext cx="2033395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640917" y="3234680"/>
            <a:ext cx="2033395" cy="76886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1580013" y="4059360"/>
            <a:ext cx="2019411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1577869" y="4469315"/>
            <a:ext cx="2019411" cy="78337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916953" y="4912957"/>
            <a:ext cx="2032808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914809" y="5322912"/>
            <a:ext cx="2032808" cy="77038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297794E0-734A-4124-8FFC-F1F39720FBF2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8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5257800"/>
          </a:xfrm>
          <a:ln>
            <a:noFill/>
          </a:ln>
          <a:effectLst>
            <a:outerShdw blurRad="50800" dist="50800" dir="7800000" algn="ctr" rotWithShape="0">
              <a:srgbClr val="000000">
                <a:alpha val="94000"/>
              </a:srgbClr>
            </a:outerShdw>
          </a:effectLst>
        </p:spPr>
        <p:txBody>
          <a:bodyPr vert="horz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03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46710" y="1806724"/>
            <a:ext cx="6785730" cy="540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710" y="2374552"/>
            <a:ext cx="6773030" cy="380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DBAF12C4-9AEC-49A8-88E5-E21D8DF2233F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2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F57C0FD9-B897-40E8-9DF8-10E6B4E5D3C1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1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F87F00D4-0CD7-4FEA-A682-AEB7BC8DFE7E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6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778E8F6F-3D56-4949-B450-871035258542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5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0" y="1825200"/>
            <a:ext cx="3960440" cy="43524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D25C188E-0875-46EC-BBA7-2B658B8E902C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D60D02-1FA7-4C8D-B8D4-D3D7D319D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10" y="1818698"/>
            <a:ext cx="2609266" cy="4352400"/>
          </a:xfrm>
        </p:spPr>
        <p:txBody>
          <a:bodyPr tIns="1404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  <a:ln w="12700">
            <a:noFill/>
          </a:ln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7808" y="1825200"/>
            <a:ext cx="5184000" cy="3888432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8471FC64-CE93-4474-B577-F8D5F4D55DA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495D9D-7815-41C7-A864-C0FE31501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3950" y="5746319"/>
            <a:ext cx="8010525" cy="64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8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53" name="Group 52"/>
          <p:cNvGrpSpPr/>
          <p:nvPr userDrawn="1">
            <p:custDataLst>
              <p:tags r:id="rId3"/>
            </p:custDataLst>
          </p:nvPr>
        </p:nvGrpSpPr>
        <p:grpSpPr>
          <a:xfrm>
            <a:off x="1163640" y="1801564"/>
            <a:ext cx="7381619" cy="4846588"/>
            <a:chOff x="611182" y="1556792"/>
            <a:chExt cx="7744564" cy="5128052"/>
          </a:xfrm>
        </p:grpSpPr>
        <p:grpSp>
          <p:nvGrpSpPr>
            <p:cNvPr id="54" name="Group 53"/>
            <p:cNvGrpSpPr/>
            <p:nvPr userDrawn="1"/>
          </p:nvGrpSpPr>
          <p:grpSpPr>
            <a:xfrm>
              <a:off x="5773646" y="1556792"/>
              <a:ext cx="2582100" cy="4781887"/>
              <a:chOff x="6117565" y="1268760"/>
              <a:chExt cx="2560320" cy="4781887"/>
            </a:xfrm>
          </p:grpSpPr>
          <p:sp>
            <p:nvSpPr>
              <p:cNvPr id="58" name="Rounded Rectangle 57"/>
              <p:cNvSpPr/>
              <p:nvPr userDrawn="1"/>
            </p:nvSpPr>
            <p:spPr>
              <a:xfrm>
                <a:off x="6117565" y="4953367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26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9" name="Rounded Rectangle 58"/>
              <p:cNvSpPr/>
              <p:nvPr userDrawn="1"/>
            </p:nvSpPr>
            <p:spPr>
              <a:xfrm>
                <a:off x="6117565" y="3717032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0">
                    <a:schemeClr val="accent3"/>
                  </a:gs>
                  <a:gs pos="29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0" name="Rounded Rectangle 59"/>
              <p:cNvSpPr/>
              <p:nvPr userDrawn="1"/>
            </p:nvSpPr>
            <p:spPr>
              <a:xfrm>
                <a:off x="6117565" y="2492896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  <a:gs pos="29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1" name="Rounded Rectangle 60"/>
              <p:cNvSpPr/>
              <p:nvPr userDrawn="1"/>
            </p:nvSpPr>
            <p:spPr>
              <a:xfrm>
                <a:off x="6117565" y="1268760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700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2048411330"/>
                </p:ext>
              </p:extLst>
            </p:nvPr>
          </p:nvGraphicFramePr>
          <p:xfrm>
            <a:off x="611182" y="1758186"/>
            <a:ext cx="5540207" cy="45223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1392417" y="6409948"/>
              <a:ext cx="3804049" cy="274896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 userDrawn="1"/>
          </p:nvSpPr>
          <p:spPr>
            <a:xfrm>
              <a:off x="2349734" y="2957945"/>
              <a:ext cx="2001814" cy="1980716"/>
            </a:xfrm>
            <a:custGeom>
              <a:avLst/>
              <a:gdLst>
                <a:gd name="connsiteX0" fmla="*/ 6350 w 2165350"/>
                <a:gd name="connsiteY0" fmla="*/ 371475 h 2035175"/>
                <a:gd name="connsiteX1" fmla="*/ 82550 w 2165350"/>
                <a:gd name="connsiteY1" fmla="*/ 311150 h 2035175"/>
                <a:gd name="connsiteX2" fmla="*/ 219075 w 2165350"/>
                <a:gd name="connsiteY2" fmla="*/ 225425 h 2035175"/>
                <a:gd name="connsiteX3" fmla="*/ 352425 w 2165350"/>
                <a:gd name="connsiteY3" fmla="*/ 158750 h 2035175"/>
                <a:gd name="connsiteX4" fmla="*/ 473075 w 2165350"/>
                <a:gd name="connsiteY4" fmla="*/ 107950 h 2035175"/>
                <a:gd name="connsiteX5" fmla="*/ 606425 w 2165350"/>
                <a:gd name="connsiteY5" fmla="*/ 66675 h 2035175"/>
                <a:gd name="connsiteX6" fmla="*/ 746125 w 2165350"/>
                <a:gd name="connsiteY6" fmla="*/ 34925 h 2035175"/>
                <a:gd name="connsiteX7" fmla="*/ 920750 w 2165350"/>
                <a:gd name="connsiteY7" fmla="*/ 12700 h 2035175"/>
                <a:gd name="connsiteX8" fmla="*/ 1082675 w 2165350"/>
                <a:gd name="connsiteY8" fmla="*/ 0 h 2035175"/>
                <a:gd name="connsiteX9" fmla="*/ 1225550 w 2165350"/>
                <a:gd name="connsiteY9" fmla="*/ 6350 h 2035175"/>
                <a:gd name="connsiteX10" fmla="*/ 1371600 w 2165350"/>
                <a:gd name="connsiteY10" fmla="*/ 28575 h 2035175"/>
                <a:gd name="connsiteX11" fmla="*/ 1466850 w 2165350"/>
                <a:gd name="connsiteY11" fmla="*/ 44450 h 2035175"/>
                <a:gd name="connsiteX12" fmla="*/ 1679575 w 2165350"/>
                <a:gd name="connsiteY12" fmla="*/ 111125 h 2035175"/>
                <a:gd name="connsiteX13" fmla="*/ 1825625 w 2165350"/>
                <a:gd name="connsiteY13" fmla="*/ 171450 h 2035175"/>
                <a:gd name="connsiteX14" fmla="*/ 1927225 w 2165350"/>
                <a:gd name="connsiteY14" fmla="*/ 228600 h 2035175"/>
                <a:gd name="connsiteX15" fmla="*/ 2051050 w 2165350"/>
                <a:gd name="connsiteY15" fmla="*/ 311150 h 2035175"/>
                <a:gd name="connsiteX16" fmla="*/ 2165350 w 2165350"/>
                <a:gd name="connsiteY16" fmla="*/ 387350 h 2035175"/>
                <a:gd name="connsiteX17" fmla="*/ 2155825 w 2165350"/>
                <a:gd name="connsiteY17" fmla="*/ 565150 h 2035175"/>
                <a:gd name="connsiteX18" fmla="*/ 2136775 w 2165350"/>
                <a:gd name="connsiteY18" fmla="*/ 720725 h 2035175"/>
                <a:gd name="connsiteX19" fmla="*/ 2082800 w 2165350"/>
                <a:gd name="connsiteY19" fmla="*/ 949325 h 2035175"/>
                <a:gd name="connsiteX20" fmla="*/ 2019300 w 2165350"/>
                <a:gd name="connsiteY20" fmla="*/ 1108075 h 2035175"/>
                <a:gd name="connsiteX21" fmla="*/ 1908175 w 2165350"/>
                <a:gd name="connsiteY21" fmla="*/ 1327150 h 2035175"/>
                <a:gd name="connsiteX22" fmla="*/ 1790700 w 2165350"/>
                <a:gd name="connsiteY22" fmla="*/ 1501775 h 2035175"/>
                <a:gd name="connsiteX23" fmla="*/ 1606550 w 2165350"/>
                <a:gd name="connsiteY23" fmla="*/ 1701800 h 2035175"/>
                <a:gd name="connsiteX24" fmla="*/ 1495425 w 2165350"/>
                <a:gd name="connsiteY24" fmla="*/ 1797050 h 2035175"/>
                <a:gd name="connsiteX25" fmla="*/ 1374775 w 2165350"/>
                <a:gd name="connsiteY25" fmla="*/ 1879600 h 2035175"/>
                <a:gd name="connsiteX26" fmla="*/ 1247775 w 2165350"/>
                <a:gd name="connsiteY26" fmla="*/ 1955800 h 2035175"/>
                <a:gd name="connsiteX27" fmla="*/ 1085850 w 2165350"/>
                <a:gd name="connsiteY27" fmla="*/ 2035175 h 2035175"/>
                <a:gd name="connsiteX28" fmla="*/ 927100 w 2165350"/>
                <a:gd name="connsiteY28" fmla="*/ 1962150 h 2035175"/>
                <a:gd name="connsiteX29" fmla="*/ 771525 w 2165350"/>
                <a:gd name="connsiteY29" fmla="*/ 1870075 h 2035175"/>
                <a:gd name="connsiteX30" fmla="*/ 641350 w 2165350"/>
                <a:gd name="connsiteY30" fmla="*/ 1781175 h 2035175"/>
                <a:gd name="connsiteX31" fmla="*/ 523875 w 2165350"/>
                <a:gd name="connsiteY31" fmla="*/ 1673225 h 2035175"/>
                <a:gd name="connsiteX32" fmla="*/ 428625 w 2165350"/>
                <a:gd name="connsiteY32" fmla="*/ 1574800 h 2035175"/>
                <a:gd name="connsiteX33" fmla="*/ 323850 w 2165350"/>
                <a:gd name="connsiteY33" fmla="*/ 1441450 h 2035175"/>
                <a:gd name="connsiteX34" fmla="*/ 231775 w 2165350"/>
                <a:gd name="connsiteY34" fmla="*/ 1301750 h 2035175"/>
                <a:gd name="connsiteX35" fmla="*/ 165100 w 2165350"/>
                <a:gd name="connsiteY35" fmla="*/ 1171575 h 2035175"/>
                <a:gd name="connsiteX36" fmla="*/ 101600 w 2165350"/>
                <a:gd name="connsiteY36" fmla="*/ 1009650 h 2035175"/>
                <a:gd name="connsiteX37" fmla="*/ 50800 w 2165350"/>
                <a:gd name="connsiteY37" fmla="*/ 863600 h 2035175"/>
                <a:gd name="connsiteX38" fmla="*/ 22225 w 2165350"/>
                <a:gd name="connsiteY38" fmla="*/ 742950 h 2035175"/>
                <a:gd name="connsiteX39" fmla="*/ 3175 w 2165350"/>
                <a:gd name="connsiteY39" fmla="*/ 622300 h 2035175"/>
                <a:gd name="connsiteX40" fmla="*/ 0 w 2165350"/>
                <a:gd name="connsiteY40" fmla="*/ 511175 h 2035175"/>
                <a:gd name="connsiteX41" fmla="*/ 6350 w 2165350"/>
                <a:gd name="connsiteY41" fmla="*/ 371475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5350" h="2035175">
                  <a:moveTo>
                    <a:pt x="6350" y="371475"/>
                  </a:moveTo>
                  <a:lnTo>
                    <a:pt x="82550" y="311150"/>
                  </a:lnTo>
                  <a:lnTo>
                    <a:pt x="219075" y="225425"/>
                  </a:lnTo>
                  <a:lnTo>
                    <a:pt x="352425" y="158750"/>
                  </a:lnTo>
                  <a:lnTo>
                    <a:pt x="473075" y="107950"/>
                  </a:lnTo>
                  <a:lnTo>
                    <a:pt x="606425" y="66675"/>
                  </a:lnTo>
                  <a:lnTo>
                    <a:pt x="746125" y="34925"/>
                  </a:lnTo>
                  <a:lnTo>
                    <a:pt x="920750" y="12700"/>
                  </a:lnTo>
                  <a:lnTo>
                    <a:pt x="1082675" y="0"/>
                  </a:lnTo>
                  <a:lnTo>
                    <a:pt x="1225550" y="6350"/>
                  </a:lnTo>
                  <a:lnTo>
                    <a:pt x="1371600" y="28575"/>
                  </a:lnTo>
                  <a:lnTo>
                    <a:pt x="1466850" y="44450"/>
                  </a:lnTo>
                  <a:lnTo>
                    <a:pt x="1679575" y="111125"/>
                  </a:lnTo>
                  <a:lnTo>
                    <a:pt x="1825625" y="171450"/>
                  </a:lnTo>
                  <a:lnTo>
                    <a:pt x="1927225" y="228600"/>
                  </a:lnTo>
                  <a:lnTo>
                    <a:pt x="2051050" y="311150"/>
                  </a:lnTo>
                  <a:lnTo>
                    <a:pt x="2165350" y="387350"/>
                  </a:lnTo>
                  <a:lnTo>
                    <a:pt x="2155825" y="565150"/>
                  </a:lnTo>
                  <a:lnTo>
                    <a:pt x="2136775" y="720725"/>
                  </a:lnTo>
                  <a:lnTo>
                    <a:pt x="2082800" y="949325"/>
                  </a:lnTo>
                  <a:lnTo>
                    <a:pt x="2019300" y="1108075"/>
                  </a:lnTo>
                  <a:lnTo>
                    <a:pt x="1908175" y="1327150"/>
                  </a:lnTo>
                  <a:lnTo>
                    <a:pt x="1790700" y="1501775"/>
                  </a:lnTo>
                  <a:lnTo>
                    <a:pt x="1606550" y="1701800"/>
                  </a:lnTo>
                  <a:lnTo>
                    <a:pt x="1495425" y="1797050"/>
                  </a:lnTo>
                  <a:lnTo>
                    <a:pt x="1374775" y="1879600"/>
                  </a:lnTo>
                  <a:lnTo>
                    <a:pt x="1247775" y="1955800"/>
                  </a:lnTo>
                  <a:lnTo>
                    <a:pt x="1085850" y="2035175"/>
                  </a:lnTo>
                  <a:lnTo>
                    <a:pt x="927100" y="1962150"/>
                  </a:lnTo>
                  <a:lnTo>
                    <a:pt x="771525" y="1870075"/>
                  </a:lnTo>
                  <a:lnTo>
                    <a:pt x="641350" y="1781175"/>
                  </a:lnTo>
                  <a:lnTo>
                    <a:pt x="523875" y="1673225"/>
                  </a:lnTo>
                  <a:lnTo>
                    <a:pt x="428625" y="1574800"/>
                  </a:lnTo>
                  <a:lnTo>
                    <a:pt x="323850" y="1441450"/>
                  </a:lnTo>
                  <a:lnTo>
                    <a:pt x="231775" y="1301750"/>
                  </a:lnTo>
                  <a:lnTo>
                    <a:pt x="165100" y="1171575"/>
                  </a:lnTo>
                  <a:lnTo>
                    <a:pt x="101600" y="1009650"/>
                  </a:lnTo>
                  <a:lnTo>
                    <a:pt x="50800" y="863600"/>
                  </a:lnTo>
                  <a:lnTo>
                    <a:pt x="22225" y="742950"/>
                  </a:lnTo>
                  <a:lnTo>
                    <a:pt x="3175" y="622300"/>
                  </a:lnTo>
                  <a:cubicBezTo>
                    <a:pt x="2117" y="585258"/>
                    <a:pt x="1058" y="548217"/>
                    <a:pt x="0" y="511175"/>
                  </a:cubicBezTo>
                  <a:lnTo>
                    <a:pt x="6350" y="371475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95000"/>
                  </a:schemeClr>
                </a:gs>
              </a:gsLst>
              <a:lin ang="27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84168" y="2953692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2: Click to label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084168" y="3385741"/>
            <a:ext cx="2448375" cy="6098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084168" y="1801564"/>
            <a:ext cx="2448375" cy="35019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1: Click to label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6084168" y="2161605"/>
            <a:ext cx="2448375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8" y="4118520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3: Click to label</a:t>
            </a:r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6084168" y="4550569"/>
            <a:ext cx="2448375" cy="60194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6084168" y="5304555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084168" y="5736604"/>
            <a:ext cx="2448375" cy="58438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37" hasCustomPrompt="1"/>
          </p:nvPr>
        </p:nvSpPr>
        <p:spPr>
          <a:xfrm>
            <a:off x="2950068" y="3241724"/>
            <a:ext cx="1645920" cy="1152128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Intersection</a:t>
            </a:r>
          </a:p>
        </p:txBody>
      </p:sp>
      <p:sp>
        <p:nvSpPr>
          <p:cNvPr id="71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1618188" y="2759372"/>
            <a:ext cx="1321616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1</a:t>
            </a:r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4606252" y="2759372"/>
            <a:ext cx="132120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2</a:t>
            </a:r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2979712" y="5185940"/>
            <a:ext cx="164592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3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05EDD681-40C4-44EA-804C-ACD2CA8EF65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7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ep 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67" name="Group 66"/>
          <p:cNvGrpSpPr/>
          <p:nvPr userDrawn="1">
            <p:custDataLst>
              <p:tags r:id="rId3"/>
            </p:custDataLst>
          </p:nvPr>
        </p:nvGrpSpPr>
        <p:grpSpPr>
          <a:xfrm>
            <a:off x="1403648" y="1805052"/>
            <a:ext cx="7200800" cy="4451925"/>
            <a:chOff x="539552" y="1788835"/>
            <a:chExt cx="7848872" cy="4451925"/>
          </a:xfrm>
        </p:grpSpPr>
        <p:grpSp>
          <p:nvGrpSpPr>
            <p:cNvPr id="68" name="Group 67"/>
            <p:cNvGrpSpPr/>
            <p:nvPr userDrawn="1"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72" name="Group 71"/>
              <p:cNvGrpSpPr/>
              <p:nvPr userDrawn="1"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76" name="Group 75"/>
                <p:cNvGrpSpPr/>
                <p:nvPr userDrawn="1"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8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AutoShape 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7" name="Oval 61"/>
                <p:cNvSpPr>
                  <a:spLocks noChangeArrowheads="1"/>
                </p:cNvSpPr>
                <p:nvPr userDrawn="1"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Rounded Rectangle 72"/>
              <p:cNvSpPr/>
              <p:nvPr userDrawn="1"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4" name="Rounded Rectangle 73"/>
              <p:cNvSpPr/>
              <p:nvPr userDrawn="1"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5" name="Rounded Rectangle 74"/>
              <p:cNvSpPr/>
              <p:nvPr userDrawn="1"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550906" y="3473315"/>
            <a:ext cx="2212561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5550906" y="3905364"/>
            <a:ext cx="2212561" cy="86573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948" y="1984524"/>
            <a:ext cx="2219484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238804" y="2416572"/>
            <a:ext cx="2219484" cy="85490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749656" y="4941168"/>
            <a:ext cx="2221723" cy="42062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749656" y="5373216"/>
            <a:ext cx="2221723" cy="88376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552068" y="5193380"/>
            <a:ext cx="601520" cy="46355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552068" y="400074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552068" y="253137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44B2E1A5-442E-45FE-B49E-E0506B8E1EA7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1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naged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5" name="Group 44"/>
          <p:cNvGrpSpPr/>
          <p:nvPr userDrawn="1">
            <p:custDataLst>
              <p:tags r:id="rId3"/>
            </p:custDataLst>
          </p:nvPr>
        </p:nvGrpSpPr>
        <p:grpSpPr>
          <a:xfrm>
            <a:off x="1259632" y="1836316"/>
            <a:ext cx="7560840" cy="4375072"/>
            <a:chOff x="107501" y="1556793"/>
            <a:chExt cx="8856984" cy="4896544"/>
          </a:xfrm>
        </p:grpSpPr>
        <p:graphicFrame>
          <p:nvGraphicFramePr>
            <p:cNvPr id="46" name="Diagram 45"/>
            <p:cNvGraphicFramePr/>
            <p:nvPr userDrawn="1">
              <p:extLst>
                <p:ext uri="{D42A27DB-BD31-4B8C-83A1-F6EECF244321}">
                  <p14:modId xmlns:p14="http://schemas.microsoft.com/office/powerpoint/2010/main" val="3451030360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7" name="Bent Arrow 46"/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ent Arrow 48"/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ent Arrow 49"/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158320" y="3492500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52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156176" y="3930236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778535" y="3461290"/>
            <a:ext cx="2242800" cy="424800"/>
          </a:xfrm>
          <a:noFill/>
          <a:ln>
            <a:noFill/>
          </a:ln>
        </p:spPr>
        <p:txBody>
          <a:bodyPr lIns="91440" rIns="91440"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1778536" y="39118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976216" y="1836314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975127" y="2297944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966133" y="5089376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3985384" y="55384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71971" y="3426067"/>
            <a:ext cx="1352157" cy="117683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652120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822180" y="4695428"/>
            <a:ext cx="457200" cy="4405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3970784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834635" y="2968006"/>
            <a:ext cx="457200" cy="38022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157EE97D-B5A3-49D5-AEE4-FBF83CC70202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8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Level Pyrami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81" name="Group 80"/>
          <p:cNvGrpSpPr/>
          <p:nvPr userDrawn="1">
            <p:custDataLst>
              <p:tags r:id="rId3"/>
            </p:custDataLst>
          </p:nvPr>
        </p:nvGrpSpPr>
        <p:grpSpPr>
          <a:xfrm>
            <a:off x="1475656" y="1844824"/>
            <a:ext cx="7128792" cy="4320480"/>
            <a:chOff x="664687" y="1682940"/>
            <a:chExt cx="7926009" cy="4482364"/>
          </a:xfrm>
        </p:grpSpPr>
        <p:graphicFrame>
          <p:nvGraphicFramePr>
            <p:cNvPr id="82" name="Diagram 81"/>
            <p:cNvGraphicFramePr/>
            <p:nvPr>
              <p:extLst>
                <p:ext uri="{D42A27DB-BD31-4B8C-83A1-F6EECF244321}">
                  <p14:modId xmlns:p14="http://schemas.microsoft.com/office/powerpoint/2010/main" val="2463237620"/>
                </p:ext>
              </p:extLst>
            </p:nvPr>
          </p:nvGraphicFramePr>
          <p:xfrm>
            <a:off x="664687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83" name="Group 82"/>
            <p:cNvGrpSpPr/>
            <p:nvPr userDrawn="1"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02" name="Rounded Rectangle 101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3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4" name="Group 83"/>
            <p:cNvGrpSpPr/>
            <p:nvPr userDrawn="1"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100" name="Rounded Rectangle 99"/>
              <p:cNvSpPr/>
              <p:nvPr userDrawn="1"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1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5" name="Group 84"/>
            <p:cNvGrpSpPr/>
            <p:nvPr userDrawn="1"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8" name="Rounded Rectangle 97"/>
              <p:cNvSpPr/>
              <p:nvPr userDrawn="1"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9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6" name="Group 85"/>
            <p:cNvGrpSpPr/>
            <p:nvPr userDrawn="1"/>
          </p:nvGrpSpPr>
          <p:grpSpPr>
            <a:xfrm>
              <a:off x="5957563" y="5276532"/>
              <a:ext cx="2606044" cy="888772"/>
              <a:chOff x="680289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6" name="Rounded Rectangle 95"/>
              <p:cNvSpPr/>
              <p:nvPr userDrawn="1"/>
            </p:nvSpPr>
            <p:spPr>
              <a:xfrm>
                <a:off x="680289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7" name="Rounded Rectangle 4"/>
              <p:cNvSpPr/>
              <p:nvPr userDrawn="1"/>
            </p:nvSpPr>
            <p:spPr>
              <a:xfrm>
                <a:off x="745390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 userDrawn="1"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4" name="Rounded Rectangle 93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5" name="Rounded Rectangle 4"/>
              <p:cNvSpPr/>
              <p:nvPr userDrawn="1"/>
            </p:nvSpPr>
            <p:spPr>
              <a:xfrm>
                <a:off x="3217618" y="62945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8" name="Group 87"/>
            <p:cNvGrpSpPr/>
            <p:nvPr userDrawn="1"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 userDrawn="1"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441708" y="2800171"/>
            <a:ext cx="842260" cy="73059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441708" y="3653994"/>
            <a:ext cx="842260" cy="740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6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441708" y="4517032"/>
            <a:ext cx="842260" cy="741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441708" y="5336910"/>
            <a:ext cx="842260" cy="76731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441708" y="2029621"/>
            <a:ext cx="842260" cy="64216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783175" y="2708920"/>
            <a:ext cx="2368413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780211" y="3077468"/>
            <a:ext cx="2368413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lang="en-US" sz="1600" b="1" kern="1200" baseline="0" dirty="0" smtClean="0">
                <a:solidFill>
                  <a:srgbClr val="05050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4306168" y="1844824"/>
            <a:ext cx="2354064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5. Click to add label</a:t>
            </a:r>
          </a:p>
        </p:txBody>
      </p:sp>
      <p:sp>
        <p:nvSpPr>
          <p:cNvPr id="11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303203" y="2201440"/>
            <a:ext cx="2354064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5299784" y="3573016"/>
            <a:ext cx="23558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5296820" y="3941564"/>
            <a:ext cx="23558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786499" y="4437112"/>
            <a:ext cx="23471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11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5783535" y="4793728"/>
            <a:ext cx="23471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7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6239125" y="5303964"/>
            <a:ext cx="2339281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118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236162" y="5669724"/>
            <a:ext cx="2339281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2DF3A702-242A-41FF-8740-5190B8B68C47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8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571B-9BF4-447D-BB82-584BABDF1184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543343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Step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1" name="Freeform 90"/>
          <p:cNvSpPr/>
          <p:nvPr userDrawn="1"/>
        </p:nvSpPr>
        <p:spPr>
          <a:xfrm>
            <a:off x="6948264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92" name="Rounded Rectangle 91"/>
          <p:cNvSpPr/>
          <p:nvPr userDrawn="1"/>
        </p:nvSpPr>
        <p:spPr>
          <a:xfrm>
            <a:off x="6262092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7668344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 userDrawn="1"/>
        </p:nvSpPr>
        <p:spPr>
          <a:xfrm>
            <a:off x="5643612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5" name="Rounded Rectangle 94"/>
          <p:cNvSpPr/>
          <p:nvPr userDrawn="1"/>
        </p:nvSpPr>
        <p:spPr>
          <a:xfrm>
            <a:off x="5220328" y="480926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6" name="Straight Connector 95"/>
          <p:cNvCxnSpPr/>
          <p:nvPr userDrawn="1"/>
        </p:nvCxnSpPr>
        <p:spPr>
          <a:xfrm>
            <a:off x="6372200" y="450752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 userDrawn="1"/>
        </p:nvSpPr>
        <p:spPr>
          <a:xfrm>
            <a:off x="4266952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8" name="Rounded Rectangle 97"/>
          <p:cNvSpPr/>
          <p:nvPr userDrawn="1"/>
        </p:nvSpPr>
        <p:spPr>
          <a:xfrm>
            <a:off x="3771404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9" name="Straight Connector 98"/>
          <p:cNvCxnSpPr/>
          <p:nvPr userDrawn="1"/>
        </p:nvCxnSpPr>
        <p:spPr>
          <a:xfrm>
            <a:off x="4923532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 userDrawn="1"/>
        </p:nvSpPr>
        <p:spPr>
          <a:xfrm>
            <a:off x="2443983" y="479210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Freeform 100"/>
          <p:cNvSpPr/>
          <p:nvPr userDrawn="1"/>
        </p:nvSpPr>
        <p:spPr>
          <a:xfrm>
            <a:off x="2926500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3631580" y="4502530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 userDrawn="1"/>
        </p:nvSpPr>
        <p:spPr>
          <a:xfrm>
            <a:off x="2443983" y="4797152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" name="Freeform 104"/>
          <p:cNvSpPr/>
          <p:nvPr userDrawn="1"/>
        </p:nvSpPr>
        <p:spPr>
          <a:xfrm>
            <a:off x="1593897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6" name="Freeform 105"/>
          <p:cNvSpPr/>
          <p:nvPr userDrawn="1"/>
        </p:nvSpPr>
        <p:spPr>
          <a:xfrm>
            <a:off x="2926500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7" name="Freeform 106"/>
          <p:cNvSpPr/>
          <p:nvPr userDrawn="1"/>
        </p:nvSpPr>
        <p:spPr>
          <a:xfrm>
            <a:off x="426695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8" name="Freeform 107"/>
          <p:cNvSpPr/>
          <p:nvPr userDrawn="1"/>
        </p:nvSpPr>
        <p:spPr>
          <a:xfrm>
            <a:off x="564361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9" name="Freeform 108"/>
          <p:cNvSpPr/>
          <p:nvPr userDrawn="1"/>
        </p:nvSpPr>
        <p:spPr>
          <a:xfrm>
            <a:off x="6948264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262092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ounded Rectangle 110"/>
          <p:cNvSpPr/>
          <p:nvPr userDrawn="1"/>
        </p:nvSpPr>
        <p:spPr>
          <a:xfrm>
            <a:off x="5216671" y="4814312"/>
            <a:ext cx="2304000" cy="109800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" name="Rounded Rectangle 111"/>
          <p:cNvSpPr/>
          <p:nvPr userDrawn="1"/>
        </p:nvSpPr>
        <p:spPr>
          <a:xfrm>
            <a:off x="1306649" y="1919236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ounded Rectangle 112"/>
          <p:cNvSpPr/>
          <p:nvPr userDrawn="1"/>
        </p:nvSpPr>
        <p:spPr>
          <a:xfrm>
            <a:off x="3771404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4" name="Straight Connector 113"/>
          <p:cNvCxnSpPr/>
          <p:nvPr userDrawn="1"/>
        </p:nvCxnSpPr>
        <p:spPr>
          <a:xfrm>
            <a:off x="2411760" y="3077084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 userDrawn="1"/>
        </p:nvCxnSpPr>
        <p:spPr>
          <a:xfrm>
            <a:off x="3631580" y="4512576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 userDrawn="1"/>
        </p:nvCxnSpPr>
        <p:spPr>
          <a:xfrm>
            <a:off x="4923532" y="3077084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 userDrawn="1"/>
        </p:nvCxnSpPr>
        <p:spPr>
          <a:xfrm>
            <a:off x="6372200" y="4512576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>
            <a:off x="7668344" y="3077084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484024" y="479715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120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484024" y="522920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1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31896" y="191923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122" name="Text Placeholder 2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331896" y="2351285"/>
            <a:ext cx="2304000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2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216671" y="481431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124" name="Text Placeholder 2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216671" y="524636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2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262093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126" name="Text Placeholder 2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262093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7" name="Text Placeholder 2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771405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128" name="Text Placeholder 2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771405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9" name="Text Placeholder 2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53836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30" name="Text Placeholder 2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2233713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31" name="Text Placeholder 2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91502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32" name="Text Placeholder 2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262028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33" name="Text Placeholder 2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572159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644633FB-AC03-497C-B90F-C5FC01753739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7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6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Steps to Suc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7" name="Group 6"/>
          <p:cNvGrpSpPr/>
          <p:nvPr userDrawn="1">
            <p:custDataLst>
              <p:tags r:id="rId3"/>
            </p:custDataLst>
          </p:nvPr>
        </p:nvGrpSpPr>
        <p:grpSpPr>
          <a:xfrm>
            <a:off x="626864" y="1747292"/>
            <a:ext cx="8884096" cy="4680521"/>
            <a:chOff x="728464" y="1556792"/>
            <a:chExt cx="8884096" cy="4680521"/>
          </a:xfrm>
        </p:grpSpPr>
        <p:graphicFrame>
          <p:nvGraphicFramePr>
            <p:cNvPr id="34" name="Diagram 33"/>
            <p:cNvGraphicFramePr/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770561290"/>
                </p:ext>
              </p:extLst>
            </p:nvPr>
          </p:nvGraphicFramePr>
          <p:xfrm>
            <a:off x="72846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5" name="Freeform 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26778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chemeClr val="lt1">
                  <a:hueOff val="0"/>
                  <a:satOff val="0"/>
                  <a:lumOff val="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62360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42136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32024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30037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34976" y="390753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1" name="Text Placeholder 2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042900" y="3428876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3" name="Text Placeholder 2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811440" y="2568059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4" name="Text Placeholder 2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470556" y="1747292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5" name="Text Placeholder 2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052248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A4BFC033-D5C7-4313-A6A3-E78955DD8679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21784D7-8E16-4FF6-94D5-E2DDACF28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8673" y="299695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</p:spTree>
    <p:extLst>
      <p:ext uri="{BB962C8B-B14F-4D97-AF65-F5344CB8AC3E}">
        <p14:creationId xmlns:p14="http://schemas.microsoft.com/office/powerpoint/2010/main" val="36487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37E-029F-4D62-B6A3-7EFFADBD269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9931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37E-029F-4D62-B6A3-7EFFADBD269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9792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37E-029F-4D62-B6A3-7EFFADBD2693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4378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tIns="45720" anchor="b"/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75710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1195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195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C25-C6CE-460B-A734-5674103FB74D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0782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00D4-0CD7-4FEA-A682-AEB7BC8DFE7E}" type="datetime4">
              <a:rPr lang="en-US" smtClean="0"/>
              <a:pPr/>
              <a:t>September 29,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5058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7CE845-3262-B840-B565-7FE9E628FAA8}"/>
              </a:ext>
            </a:extLst>
          </p:cNvPr>
          <p:cNvSpPr/>
          <p:nvPr userDrawn="1"/>
        </p:nvSpPr>
        <p:spPr>
          <a:xfrm>
            <a:off x="0" y="6392408"/>
            <a:ext cx="9144000" cy="184150"/>
          </a:xfrm>
          <a:prstGeom prst="rect">
            <a:avLst/>
          </a:prstGeom>
          <a:solidFill>
            <a:srgbClr val="FFD8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048262"/>
          </a:xfrm>
          <a:prstGeom prst="rect">
            <a:avLst/>
          </a:prstGeom>
        </p:spPr>
        <p:txBody>
          <a:bodyPr vert="horz" lIns="0" rIns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2039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8AACE-3F65-4C7F-A269-02616891B377}" type="datetime4">
              <a:rPr lang="en-US" smtClean="0"/>
              <a:pPr/>
              <a:t>September 29, 2019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2039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29600" y="62039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6" name="Picture 15" descr="Your-Logo-Here-Oval-1.png">
            <a:extLst>
              <a:ext uri="{FF2B5EF4-FFF2-40B4-BE49-F238E27FC236}">
                <a16:creationId xmlns:a16="http://schemas.microsoft.com/office/drawing/2014/main" id="{1257F65D-14D3-DD4B-AAFC-DD2FA5F0DF98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7410073" y="6085674"/>
            <a:ext cx="1276727" cy="6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0" r:id="rId2"/>
    <p:sldLayoutId id="2147483771" r:id="rId3"/>
    <p:sldLayoutId id="2147483743" r:id="rId4"/>
    <p:sldLayoutId id="2147483745" r:id="rId5"/>
    <p:sldLayoutId id="2147483768" r:id="rId6"/>
    <p:sldLayoutId id="2147483769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39" r:id="rId28"/>
    <p:sldLayoutId id="2147483740" r:id="rId29"/>
    <p:sldLayoutId id="2147483710" r:id="rId30"/>
    <p:sldLayoutId id="2147483655" r:id="rId31"/>
    <p:sldLayoutId id="2147483718" r:id="rId32"/>
    <p:sldLayoutId id="2147483719" r:id="rId33"/>
    <p:sldLayoutId id="2147483656" r:id="rId34"/>
    <p:sldLayoutId id="2147483657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24" r:id="rId4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ts val="6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ts val="6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ts val="6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oogle.com/imgres?imgurl=https://howardblaulaw.com/wp-content/uploads/2016/07/ped-crossing.jpg&amp;imgrefurl=https://howardblaulaw.com/pedestrian-safety-avoid-another-statistic/&amp;docid=haOVUvFLO6LbGM&amp;tbnid=ZYPaZ2ADqPN2FM:&amp;vet=1&amp;w=900&amp;h=600&amp;bih=772&amp;biw=1024&amp;ved=0ahUKEwiF2sOCo8XSAhWprVQKHVdlDrUQMwhHKAowCg&amp;iact=c&amp;ictx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y2bTb4-3LAhWJsh4KHX07ACUQjRwIBw&amp;url=http://www.dancolettering.com/store/badgevar.php&amp;psig=AFQjCNGm7DHWds-VcGnfgXOosaBt-uP_sg&amp;ust=145961175523735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stateshsp.go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urstategrants.gov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Partners in Highway Safety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DIRECTOR Contact Information</a:t>
            </a:r>
          </a:p>
          <a:p>
            <a:r>
              <a:rPr lang="en-US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990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51CB-7B73-7345-92C2-AD62BE04E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Planning </a:t>
            </a:r>
            <a:br>
              <a:rPr lang="en-US" dirty="0"/>
            </a:br>
            <a:r>
              <a:rPr lang="en-US" dirty="0"/>
              <a:t>and the Role </a:t>
            </a:r>
            <a:br>
              <a:rPr lang="en-US" dirty="0"/>
            </a:br>
            <a:r>
              <a:rPr lang="en-US" dirty="0"/>
              <a:t>of Law Enforcement </a:t>
            </a:r>
          </a:p>
        </p:txBody>
      </p:sp>
    </p:spTree>
    <p:extLst>
      <p:ext uri="{BB962C8B-B14F-4D97-AF65-F5344CB8AC3E}">
        <p14:creationId xmlns:p14="http://schemas.microsoft.com/office/powerpoint/2010/main" val="22825635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4232-E428-E04C-93CB-F9ED27E4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276600" cy="5181600"/>
          </a:xfrm>
        </p:spPr>
        <p:txBody>
          <a:bodyPr anchor="ctr" anchorCtr="0">
            <a:normAutofit/>
          </a:bodyPr>
          <a:lstStyle/>
          <a:p>
            <a:r>
              <a:rPr lang="en-US" altLang="en-US" b="1" dirty="0"/>
              <a:t>Working Together to Address the Crash Problem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006F9-EC54-6F4E-A251-101D5FEFB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034" y="434051"/>
            <a:ext cx="4941166" cy="53571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4232-E428-E04C-93CB-F9ED27E4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Many Deaths are Acceptable?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67193-8E90-8D47-A8E7-1D65C644C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371600"/>
            <a:ext cx="7226300" cy="4635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4491F-5DEB-8C45-A2EA-8B73F3E6C664}"/>
              </a:ext>
            </a:extLst>
          </p:cNvPr>
          <p:cNvSpPr txBox="1"/>
          <p:nvPr/>
        </p:nvSpPr>
        <p:spPr>
          <a:xfrm rot="20094618">
            <a:off x="487746" y="3184613"/>
            <a:ext cx="8253158" cy="830997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INSERT VIDEO HERE</a:t>
            </a:r>
          </a:p>
        </p:txBody>
      </p:sp>
    </p:spTree>
    <p:extLst>
      <p:ext uri="{BB962C8B-B14F-4D97-AF65-F5344CB8AC3E}">
        <p14:creationId xmlns:p14="http://schemas.microsoft.com/office/powerpoint/2010/main" val="33067357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01280-91D6-3A4E-BDF3-0B6D36A8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6" y="1828800"/>
            <a:ext cx="8193854" cy="4077628"/>
          </a:xfrm>
          <a:prstGeom prst="rect">
            <a:avLst/>
          </a:prstGeom>
        </p:spPr>
      </p:pic>
      <p:sp>
        <p:nvSpPr>
          <p:cNvPr id="6" name="AutoShape 6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831036">
            <a:off x="1693024" y="4538642"/>
            <a:ext cx="1730884" cy="410829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Motorcycles</a:t>
            </a:r>
          </a:p>
        </p:txBody>
      </p:sp>
      <p:sp>
        <p:nvSpPr>
          <p:cNvPr id="12" name="TextBox 11"/>
          <p:cNvSpPr txBox="1"/>
          <p:nvPr/>
        </p:nvSpPr>
        <p:spPr>
          <a:xfrm rot="712114">
            <a:off x="3589530" y="2148860"/>
            <a:ext cx="1730884" cy="426477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Distraction</a:t>
            </a:r>
          </a:p>
        </p:txBody>
      </p:sp>
      <p:sp>
        <p:nvSpPr>
          <p:cNvPr id="13" name="TextBox 12"/>
          <p:cNvSpPr txBox="1"/>
          <p:nvPr/>
        </p:nvSpPr>
        <p:spPr>
          <a:xfrm rot="21061399">
            <a:off x="5037358" y="3202626"/>
            <a:ext cx="1730884" cy="375291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Pedestrians</a:t>
            </a:r>
          </a:p>
        </p:txBody>
      </p:sp>
      <p:sp>
        <p:nvSpPr>
          <p:cNvPr id="15" name="TextBox 14"/>
          <p:cNvSpPr txBox="1"/>
          <p:nvPr/>
        </p:nvSpPr>
        <p:spPr>
          <a:xfrm rot="1846811">
            <a:off x="2326204" y="5544528"/>
            <a:ext cx="1444886" cy="418735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Bicycles</a:t>
            </a:r>
          </a:p>
        </p:txBody>
      </p:sp>
      <p:sp>
        <p:nvSpPr>
          <p:cNvPr id="16" name="TextBox 15"/>
          <p:cNvSpPr txBox="1"/>
          <p:nvPr/>
        </p:nvSpPr>
        <p:spPr>
          <a:xfrm rot="19831036">
            <a:off x="1326237" y="2161373"/>
            <a:ext cx="1447235" cy="447006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Speeding</a:t>
            </a:r>
          </a:p>
        </p:txBody>
      </p:sp>
      <p:sp>
        <p:nvSpPr>
          <p:cNvPr id="19" name="TextBox 18"/>
          <p:cNvSpPr txBox="1"/>
          <p:nvPr/>
        </p:nvSpPr>
        <p:spPr>
          <a:xfrm rot="20580054">
            <a:off x="6822631" y="4062915"/>
            <a:ext cx="1336669" cy="680674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Drugged Driving</a:t>
            </a:r>
          </a:p>
        </p:txBody>
      </p:sp>
      <p:sp>
        <p:nvSpPr>
          <p:cNvPr id="20" name="TextBox 19"/>
          <p:cNvSpPr txBox="1"/>
          <p:nvPr/>
        </p:nvSpPr>
        <p:spPr>
          <a:xfrm rot="1358124">
            <a:off x="6844298" y="2324709"/>
            <a:ext cx="1309323" cy="656880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Drunk Driving</a:t>
            </a:r>
          </a:p>
        </p:txBody>
      </p:sp>
      <p:sp>
        <p:nvSpPr>
          <p:cNvPr id="21" name="TextBox 20"/>
          <p:cNvSpPr txBox="1"/>
          <p:nvPr/>
        </p:nvSpPr>
        <p:spPr>
          <a:xfrm rot="985489">
            <a:off x="2391077" y="2918503"/>
            <a:ext cx="1730884" cy="735476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Commercial Vehicles</a:t>
            </a:r>
          </a:p>
        </p:txBody>
      </p:sp>
      <p:sp>
        <p:nvSpPr>
          <p:cNvPr id="22" name="TextBox 21"/>
          <p:cNvSpPr txBox="1"/>
          <p:nvPr/>
        </p:nvSpPr>
        <p:spPr>
          <a:xfrm rot="979791">
            <a:off x="3669059" y="5102591"/>
            <a:ext cx="1575403" cy="351082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Seat Belts</a:t>
            </a:r>
          </a:p>
        </p:txBody>
      </p:sp>
      <p:sp>
        <p:nvSpPr>
          <p:cNvPr id="23" name="TextBox 22"/>
          <p:cNvSpPr txBox="1"/>
          <p:nvPr/>
        </p:nvSpPr>
        <p:spPr>
          <a:xfrm rot="20280752">
            <a:off x="725056" y="3540988"/>
            <a:ext cx="1457959" cy="750488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Red Light Running</a:t>
            </a:r>
          </a:p>
        </p:txBody>
      </p:sp>
      <p:sp>
        <p:nvSpPr>
          <p:cNvPr id="24" name="TextBox 23"/>
          <p:cNvSpPr txBox="1"/>
          <p:nvPr/>
        </p:nvSpPr>
        <p:spPr>
          <a:xfrm rot="2117232">
            <a:off x="4999163" y="4667541"/>
            <a:ext cx="1730884" cy="634292"/>
          </a:xfrm>
          <a:prstGeom prst="rect">
            <a:avLst/>
          </a:prstGeom>
          <a:solidFill>
            <a:srgbClr val="FFD8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Aggressive Driving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66234-8850-B549-A2E2-2CC2605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 We Solve the Maze and Eliminate Highway Deaths?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41BC75A1-F5FE-A841-A3BB-F5FF6460B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529398"/>
            <a:ext cx="314282" cy="461036"/>
          </a:xfrm>
          <a:custGeom>
            <a:avLst/>
            <a:gdLst>
              <a:gd name="T0" fmla="*/ 7249 w 7272"/>
              <a:gd name="T1" fmla="*/ 3223 h 10668"/>
              <a:gd name="T2" fmla="*/ 6977 w 7272"/>
              <a:gd name="T3" fmla="*/ 2190 h 10668"/>
              <a:gd name="T4" fmla="*/ 6432 w 7272"/>
              <a:gd name="T5" fmla="*/ 1304 h 10668"/>
              <a:gd name="T6" fmla="*/ 5662 w 7272"/>
              <a:gd name="T7" fmla="*/ 611 h 10668"/>
              <a:gd name="T8" fmla="*/ 4717 w 7272"/>
              <a:gd name="T9" fmla="*/ 161 h 10668"/>
              <a:gd name="T10" fmla="*/ 3644 w 7272"/>
              <a:gd name="T11" fmla="*/ 0 h 10668"/>
              <a:gd name="T12" fmla="*/ 3273 w 7272"/>
              <a:gd name="T13" fmla="*/ 18 h 10668"/>
              <a:gd name="T14" fmla="*/ 2230 w 7272"/>
              <a:gd name="T15" fmla="*/ 281 h 10668"/>
              <a:gd name="T16" fmla="*/ 1334 w 7272"/>
              <a:gd name="T17" fmla="*/ 818 h 10668"/>
              <a:gd name="T18" fmla="*/ 631 w 7272"/>
              <a:gd name="T19" fmla="*/ 1580 h 10668"/>
              <a:gd name="T20" fmla="*/ 171 w 7272"/>
              <a:gd name="T21" fmla="*/ 2521 h 10668"/>
              <a:gd name="T22" fmla="*/ 0 w 7272"/>
              <a:gd name="T23" fmla="*/ 3592 h 10668"/>
              <a:gd name="T24" fmla="*/ 74 w 7272"/>
              <a:gd name="T25" fmla="*/ 4406 h 10668"/>
              <a:gd name="T26" fmla="*/ 320 w 7272"/>
              <a:gd name="T27" fmla="*/ 5159 h 10668"/>
              <a:gd name="T28" fmla="*/ 838 w 7272"/>
              <a:gd name="T29" fmla="*/ 6012 h 10668"/>
              <a:gd name="T30" fmla="*/ 2469 w 7272"/>
              <a:gd name="T31" fmla="*/ 8343 h 10668"/>
              <a:gd name="T32" fmla="*/ 3231 w 7272"/>
              <a:gd name="T33" fmla="*/ 9705 h 10668"/>
              <a:gd name="T34" fmla="*/ 3588 w 7272"/>
              <a:gd name="T35" fmla="*/ 10520 h 10668"/>
              <a:gd name="T36" fmla="*/ 3644 w 7272"/>
              <a:gd name="T37" fmla="*/ 10649 h 10668"/>
              <a:gd name="T38" fmla="*/ 3768 w 7272"/>
              <a:gd name="T39" fmla="*/ 10322 h 10668"/>
              <a:gd name="T40" fmla="*/ 4509 w 7272"/>
              <a:gd name="T41" fmla="*/ 8844 h 10668"/>
              <a:gd name="T42" fmla="*/ 6084 w 7272"/>
              <a:gd name="T43" fmla="*/ 6505 h 10668"/>
              <a:gd name="T44" fmla="*/ 6835 w 7272"/>
              <a:gd name="T45" fmla="*/ 5393 h 10668"/>
              <a:gd name="T46" fmla="*/ 7133 w 7272"/>
              <a:gd name="T47" fmla="*/ 4665 h 10668"/>
              <a:gd name="T48" fmla="*/ 7267 w 7272"/>
              <a:gd name="T49" fmla="*/ 3869 h 10668"/>
              <a:gd name="T50" fmla="*/ 3644 w 7272"/>
              <a:gd name="T51" fmla="*/ 4960 h 10668"/>
              <a:gd name="T52" fmla="*/ 3233 w 7272"/>
              <a:gd name="T53" fmla="*/ 4898 h 10668"/>
              <a:gd name="T54" fmla="*/ 2870 w 7272"/>
              <a:gd name="T55" fmla="*/ 4723 h 10668"/>
              <a:gd name="T56" fmla="*/ 2575 w 7272"/>
              <a:gd name="T57" fmla="*/ 4455 h 10668"/>
              <a:gd name="T58" fmla="*/ 2367 w 7272"/>
              <a:gd name="T59" fmla="*/ 4113 h 10668"/>
              <a:gd name="T60" fmla="*/ 2265 w 7272"/>
              <a:gd name="T61" fmla="*/ 3715 h 10668"/>
              <a:gd name="T62" fmla="*/ 2286 w 7272"/>
              <a:gd name="T63" fmla="*/ 3300 h 10668"/>
              <a:gd name="T64" fmla="*/ 2426 w 7272"/>
              <a:gd name="T65" fmla="*/ 2925 h 10668"/>
              <a:gd name="T66" fmla="*/ 2665 w 7272"/>
              <a:gd name="T67" fmla="*/ 2609 h 10668"/>
              <a:gd name="T68" fmla="*/ 2984 w 7272"/>
              <a:gd name="T69" fmla="*/ 2372 h 10668"/>
              <a:gd name="T70" fmla="*/ 3365 w 7272"/>
              <a:gd name="T71" fmla="*/ 2233 h 10668"/>
              <a:gd name="T72" fmla="*/ 3783 w 7272"/>
              <a:gd name="T73" fmla="*/ 2212 h 10668"/>
              <a:gd name="T74" fmla="*/ 4173 w 7272"/>
              <a:gd name="T75" fmla="*/ 2313 h 10668"/>
              <a:gd name="T76" fmla="*/ 4511 w 7272"/>
              <a:gd name="T77" fmla="*/ 2520 h 10668"/>
              <a:gd name="T78" fmla="*/ 4777 w 7272"/>
              <a:gd name="T79" fmla="*/ 2812 h 10668"/>
              <a:gd name="T80" fmla="*/ 4951 w 7272"/>
              <a:gd name="T81" fmla="*/ 3170 h 10668"/>
              <a:gd name="T82" fmla="*/ 5013 w 7272"/>
              <a:gd name="T83" fmla="*/ 3573 h 10668"/>
              <a:gd name="T84" fmla="*/ 4951 w 7272"/>
              <a:gd name="T85" fmla="*/ 3985 h 10668"/>
              <a:gd name="T86" fmla="*/ 4777 w 7272"/>
              <a:gd name="T87" fmla="*/ 4348 h 10668"/>
              <a:gd name="T88" fmla="*/ 4511 w 7272"/>
              <a:gd name="T89" fmla="*/ 4643 h 10668"/>
              <a:gd name="T90" fmla="*/ 4173 w 7272"/>
              <a:gd name="T91" fmla="*/ 4851 h 10668"/>
              <a:gd name="T92" fmla="*/ 3783 w 7272"/>
              <a:gd name="T93" fmla="*/ 4953 h 10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72" h="10668">
                <a:moveTo>
                  <a:pt x="7271" y="3592"/>
                </a:moveTo>
                <a:lnTo>
                  <a:pt x="7271" y="3592"/>
                </a:lnTo>
                <a:lnTo>
                  <a:pt x="7249" y="3223"/>
                </a:lnTo>
                <a:lnTo>
                  <a:pt x="7192" y="2866"/>
                </a:lnTo>
                <a:lnTo>
                  <a:pt x="7101" y="2521"/>
                </a:lnTo>
                <a:lnTo>
                  <a:pt x="6977" y="2190"/>
                </a:lnTo>
                <a:lnTo>
                  <a:pt x="6823" y="1876"/>
                </a:lnTo>
                <a:lnTo>
                  <a:pt x="6641" y="1580"/>
                </a:lnTo>
                <a:lnTo>
                  <a:pt x="6432" y="1304"/>
                </a:lnTo>
                <a:lnTo>
                  <a:pt x="6198" y="1049"/>
                </a:lnTo>
                <a:lnTo>
                  <a:pt x="5941" y="818"/>
                </a:lnTo>
                <a:lnTo>
                  <a:pt x="5662" y="611"/>
                </a:lnTo>
                <a:lnTo>
                  <a:pt x="5364" y="432"/>
                </a:lnTo>
                <a:lnTo>
                  <a:pt x="5049" y="281"/>
                </a:lnTo>
                <a:lnTo>
                  <a:pt x="4717" y="161"/>
                </a:lnTo>
                <a:lnTo>
                  <a:pt x="4371" y="73"/>
                </a:lnTo>
                <a:lnTo>
                  <a:pt x="4013" y="18"/>
                </a:lnTo>
                <a:lnTo>
                  <a:pt x="3644" y="0"/>
                </a:lnTo>
                <a:lnTo>
                  <a:pt x="3644" y="0"/>
                </a:lnTo>
                <a:lnTo>
                  <a:pt x="3644" y="0"/>
                </a:lnTo>
                <a:lnTo>
                  <a:pt x="3273" y="18"/>
                </a:lnTo>
                <a:lnTo>
                  <a:pt x="2912" y="73"/>
                </a:lnTo>
                <a:lnTo>
                  <a:pt x="2564" y="161"/>
                </a:lnTo>
                <a:lnTo>
                  <a:pt x="2230" y="281"/>
                </a:lnTo>
                <a:lnTo>
                  <a:pt x="1913" y="432"/>
                </a:lnTo>
                <a:lnTo>
                  <a:pt x="1613" y="611"/>
                </a:lnTo>
                <a:lnTo>
                  <a:pt x="1334" y="818"/>
                </a:lnTo>
                <a:lnTo>
                  <a:pt x="1076" y="1049"/>
                </a:lnTo>
                <a:lnTo>
                  <a:pt x="841" y="1304"/>
                </a:lnTo>
                <a:lnTo>
                  <a:pt x="631" y="1580"/>
                </a:lnTo>
                <a:lnTo>
                  <a:pt x="449" y="1876"/>
                </a:lnTo>
                <a:lnTo>
                  <a:pt x="295" y="2190"/>
                </a:lnTo>
                <a:lnTo>
                  <a:pt x="171" y="2521"/>
                </a:lnTo>
                <a:lnTo>
                  <a:pt x="79" y="2866"/>
                </a:lnTo>
                <a:lnTo>
                  <a:pt x="22" y="3223"/>
                </a:lnTo>
                <a:lnTo>
                  <a:pt x="0" y="3592"/>
                </a:lnTo>
                <a:lnTo>
                  <a:pt x="4" y="3869"/>
                </a:lnTo>
                <a:lnTo>
                  <a:pt x="29" y="4141"/>
                </a:lnTo>
                <a:lnTo>
                  <a:pt x="74" y="4406"/>
                </a:lnTo>
                <a:lnTo>
                  <a:pt x="138" y="4665"/>
                </a:lnTo>
                <a:lnTo>
                  <a:pt x="220" y="4916"/>
                </a:lnTo>
                <a:lnTo>
                  <a:pt x="320" y="5159"/>
                </a:lnTo>
                <a:lnTo>
                  <a:pt x="437" y="5393"/>
                </a:lnTo>
                <a:lnTo>
                  <a:pt x="569" y="5618"/>
                </a:lnTo>
                <a:lnTo>
                  <a:pt x="838" y="6012"/>
                </a:lnTo>
                <a:lnTo>
                  <a:pt x="1189" y="6505"/>
                </a:lnTo>
                <a:lnTo>
                  <a:pt x="2116" y="7805"/>
                </a:lnTo>
                <a:lnTo>
                  <a:pt x="2469" y="8343"/>
                </a:lnTo>
                <a:lnTo>
                  <a:pt x="2772" y="8844"/>
                </a:lnTo>
                <a:lnTo>
                  <a:pt x="3025" y="9301"/>
                </a:lnTo>
                <a:lnTo>
                  <a:pt x="3231" y="9705"/>
                </a:lnTo>
                <a:lnTo>
                  <a:pt x="3392" y="10048"/>
                </a:lnTo>
                <a:lnTo>
                  <a:pt x="3511" y="10322"/>
                </a:lnTo>
                <a:lnTo>
                  <a:pt x="3588" y="10520"/>
                </a:lnTo>
                <a:lnTo>
                  <a:pt x="3627" y="10632"/>
                </a:lnTo>
                <a:lnTo>
                  <a:pt x="3627" y="10667"/>
                </a:lnTo>
                <a:lnTo>
                  <a:pt x="3644" y="10649"/>
                </a:lnTo>
                <a:lnTo>
                  <a:pt x="3644" y="10667"/>
                </a:lnTo>
                <a:lnTo>
                  <a:pt x="3644" y="10632"/>
                </a:lnTo>
                <a:lnTo>
                  <a:pt x="3768" y="10322"/>
                </a:lnTo>
                <a:lnTo>
                  <a:pt x="4049" y="9705"/>
                </a:lnTo>
                <a:lnTo>
                  <a:pt x="4255" y="9301"/>
                </a:lnTo>
                <a:lnTo>
                  <a:pt x="4509" y="8844"/>
                </a:lnTo>
                <a:lnTo>
                  <a:pt x="4814" y="8343"/>
                </a:lnTo>
                <a:lnTo>
                  <a:pt x="5173" y="7805"/>
                </a:lnTo>
                <a:lnTo>
                  <a:pt x="6084" y="6505"/>
                </a:lnTo>
                <a:lnTo>
                  <a:pt x="6433" y="6012"/>
                </a:lnTo>
                <a:lnTo>
                  <a:pt x="6702" y="5618"/>
                </a:lnTo>
                <a:lnTo>
                  <a:pt x="6835" y="5393"/>
                </a:lnTo>
                <a:lnTo>
                  <a:pt x="6951" y="5159"/>
                </a:lnTo>
                <a:lnTo>
                  <a:pt x="7051" y="4916"/>
                </a:lnTo>
                <a:lnTo>
                  <a:pt x="7133" y="4665"/>
                </a:lnTo>
                <a:lnTo>
                  <a:pt x="7197" y="4406"/>
                </a:lnTo>
                <a:lnTo>
                  <a:pt x="7242" y="4141"/>
                </a:lnTo>
                <a:lnTo>
                  <a:pt x="7267" y="3869"/>
                </a:lnTo>
                <a:lnTo>
                  <a:pt x="7271" y="3592"/>
                </a:lnTo>
                <a:close/>
                <a:moveTo>
                  <a:pt x="3644" y="4960"/>
                </a:moveTo>
                <a:lnTo>
                  <a:pt x="3644" y="4960"/>
                </a:lnTo>
                <a:lnTo>
                  <a:pt x="3503" y="4953"/>
                </a:lnTo>
                <a:lnTo>
                  <a:pt x="3365" y="4932"/>
                </a:lnTo>
                <a:lnTo>
                  <a:pt x="3233" y="4898"/>
                </a:lnTo>
                <a:lnTo>
                  <a:pt x="3105" y="4851"/>
                </a:lnTo>
                <a:lnTo>
                  <a:pt x="2984" y="4793"/>
                </a:lnTo>
                <a:lnTo>
                  <a:pt x="2870" y="4723"/>
                </a:lnTo>
                <a:lnTo>
                  <a:pt x="2763" y="4643"/>
                </a:lnTo>
                <a:lnTo>
                  <a:pt x="2665" y="4554"/>
                </a:lnTo>
                <a:lnTo>
                  <a:pt x="2575" y="4455"/>
                </a:lnTo>
                <a:lnTo>
                  <a:pt x="2495" y="4348"/>
                </a:lnTo>
                <a:lnTo>
                  <a:pt x="2426" y="4234"/>
                </a:lnTo>
                <a:lnTo>
                  <a:pt x="2367" y="4113"/>
                </a:lnTo>
                <a:lnTo>
                  <a:pt x="2320" y="3985"/>
                </a:lnTo>
                <a:lnTo>
                  <a:pt x="2286" y="3852"/>
                </a:lnTo>
                <a:lnTo>
                  <a:pt x="2265" y="3715"/>
                </a:lnTo>
                <a:lnTo>
                  <a:pt x="2258" y="3573"/>
                </a:lnTo>
                <a:lnTo>
                  <a:pt x="2265" y="3435"/>
                </a:lnTo>
                <a:lnTo>
                  <a:pt x="2286" y="3300"/>
                </a:lnTo>
                <a:lnTo>
                  <a:pt x="2320" y="3170"/>
                </a:lnTo>
                <a:lnTo>
                  <a:pt x="2367" y="3045"/>
                </a:lnTo>
                <a:lnTo>
                  <a:pt x="2426" y="2925"/>
                </a:lnTo>
                <a:lnTo>
                  <a:pt x="2495" y="2812"/>
                </a:lnTo>
                <a:lnTo>
                  <a:pt x="2575" y="2707"/>
                </a:lnTo>
                <a:lnTo>
                  <a:pt x="2665" y="2609"/>
                </a:lnTo>
                <a:lnTo>
                  <a:pt x="2763" y="2520"/>
                </a:lnTo>
                <a:lnTo>
                  <a:pt x="2870" y="2441"/>
                </a:lnTo>
                <a:lnTo>
                  <a:pt x="2984" y="2372"/>
                </a:lnTo>
                <a:lnTo>
                  <a:pt x="3105" y="2313"/>
                </a:lnTo>
                <a:lnTo>
                  <a:pt x="3233" y="2267"/>
                </a:lnTo>
                <a:lnTo>
                  <a:pt x="3365" y="2233"/>
                </a:lnTo>
                <a:lnTo>
                  <a:pt x="3503" y="2212"/>
                </a:lnTo>
                <a:lnTo>
                  <a:pt x="3644" y="2205"/>
                </a:lnTo>
                <a:lnTo>
                  <a:pt x="3783" y="2212"/>
                </a:lnTo>
                <a:lnTo>
                  <a:pt x="3918" y="2233"/>
                </a:lnTo>
                <a:lnTo>
                  <a:pt x="4048" y="2267"/>
                </a:lnTo>
                <a:lnTo>
                  <a:pt x="4173" y="2313"/>
                </a:lnTo>
                <a:lnTo>
                  <a:pt x="4293" y="2372"/>
                </a:lnTo>
                <a:lnTo>
                  <a:pt x="4406" y="2441"/>
                </a:lnTo>
                <a:lnTo>
                  <a:pt x="4511" y="2520"/>
                </a:lnTo>
                <a:lnTo>
                  <a:pt x="4609" y="2609"/>
                </a:lnTo>
                <a:lnTo>
                  <a:pt x="4698" y="2707"/>
                </a:lnTo>
                <a:lnTo>
                  <a:pt x="4777" y="2812"/>
                </a:lnTo>
                <a:lnTo>
                  <a:pt x="4846" y="2925"/>
                </a:lnTo>
                <a:lnTo>
                  <a:pt x="4904" y="3045"/>
                </a:lnTo>
                <a:lnTo>
                  <a:pt x="4951" y="3170"/>
                </a:lnTo>
                <a:lnTo>
                  <a:pt x="4985" y="3300"/>
                </a:lnTo>
                <a:lnTo>
                  <a:pt x="5006" y="3435"/>
                </a:lnTo>
                <a:lnTo>
                  <a:pt x="5013" y="3573"/>
                </a:lnTo>
                <a:lnTo>
                  <a:pt x="5006" y="3715"/>
                </a:lnTo>
                <a:lnTo>
                  <a:pt x="4985" y="3852"/>
                </a:lnTo>
                <a:lnTo>
                  <a:pt x="4951" y="3985"/>
                </a:lnTo>
                <a:lnTo>
                  <a:pt x="4904" y="4113"/>
                </a:lnTo>
                <a:lnTo>
                  <a:pt x="4846" y="4234"/>
                </a:lnTo>
                <a:lnTo>
                  <a:pt x="4777" y="4348"/>
                </a:lnTo>
                <a:lnTo>
                  <a:pt x="4698" y="4455"/>
                </a:lnTo>
                <a:lnTo>
                  <a:pt x="4609" y="4554"/>
                </a:lnTo>
                <a:lnTo>
                  <a:pt x="4511" y="4643"/>
                </a:lnTo>
                <a:lnTo>
                  <a:pt x="4406" y="4723"/>
                </a:lnTo>
                <a:lnTo>
                  <a:pt x="4293" y="4793"/>
                </a:lnTo>
                <a:lnTo>
                  <a:pt x="4173" y="4851"/>
                </a:lnTo>
                <a:lnTo>
                  <a:pt x="4048" y="4898"/>
                </a:lnTo>
                <a:lnTo>
                  <a:pt x="3918" y="4932"/>
                </a:lnTo>
                <a:lnTo>
                  <a:pt x="3783" y="4953"/>
                </a:lnTo>
                <a:lnTo>
                  <a:pt x="3644" y="49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4C9555EB-61F1-BF45-AF69-F08A4C3A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50" y="1668593"/>
            <a:ext cx="314282" cy="461036"/>
          </a:xfrm>
          <a:custGeom>
            <a:avLst/>
            <a:gdLst>
              <a:gd name="T0" fmla="*/ 7249 w 7272"/>
              <a:gd name="T1" fmla="*/ 3223 h 10668"/>
              <a:gd name="T2" fmla="*/ 6977 w 7272"/>
              <a:gd name="T3" fmla="*/ 2190 h 10668"/>
              <a:gd name="T4" fmla="*/ 6432 w 7272"/>
              <a:gd name="T5" fmla="*/ 1304 h 10668"/>
              <a:gd name="T6" fmla="*/ 5662 w 7272"/>
              <a:gd name="T7" fmla="*/ 611 h 10668"/>
              <a:gd name="T8" fmla="*/ 4717 w 7272"/>
              <a:gd name="T9" fmla="*/ 161 h 10668"/>
              <a:gd name="T10" fmla="*/ 3644 w 7272"/>
              <a:gd name="T11" fmla="*/ 0 h 10668"/>
              <a:gd name="T12" fmla="*/ 3273 w 7272"/>
              <a:gd name="T13" fmla="*/ 18 h 10668"/>
              <a:gd name="T14" fmla="*/ 2230 w 7272"/>
              <a:gd name="T15" fmla="*/ 281 h 10668"/>
              <a:gd name="T16" fmla="*/ 1334 w 7272"/>
              <a:gd name="T17" fmla="*/ 818 h 10668"/>
              <a:gd name="T18" fmla="*/ 631 w 7272"/>
              <a:gd name="T19" fmla="*/ 1580 h 10668"/>
              <a:gd name="T20" fmla="*/ 171 w 7272"/>
              <a:gd name="T21" fmla="*/ 2521 h 10668"/>
              <a:gd name="T22" fmla="*/ 0 w 7272"/>
              <a:gd name="T23" fmla="*/ 3592 h 10668"/>
              <a:gd name="T24" fmla="*/ 74 w 7272"/>
              <a:gd name="T25" fmla="*/ 4406 h 10668"/>
              <a:gd name="T26" fmla="*/ 320 w 7272"/>
              <a:gd name="T27" fmla="*/ 5159 h 10668"/>
              <a:gd name="T28" fmla="*/ 838 w 7272"/>
              <a:gd name="T29" fmla="*/ 6012 h 10668"/>
              <a:gd name="T30" fmla="*/ 2469 w 7272"/>
              <a:gd name="T31" fmla="*/ 8343 h 10668"/>
              <a:gd name="T32" fmla="*/ 3231 w 7272"/>
              <a:gd name="T33" fmla="*/ 9705 h 10668"/>
              <a:gd name="T34" fmla="*/ 3588 w 7272"/>
              <a:gd name="T35" fmla="*/ 10520 h 10668"/>
              <a:gd name="T36" fmla="*/ 3644 w 7272"/>
              <a:gd name="T37" fmla="*/ 10649 h 10668"/>
              <a:gd name="T38" fmla="*/ 3768 w 7272"/>
              <a:gd name="T39" fmla="*/ 10322 h 10668"/>
              <a:gd name="T40" fmla="*/ 4509 w 7272"/>
              <a:gd name="T41" fmla="*/ 8844 h 10668"/>
              <a:gd name="T42" fmla="*/ 6084 w 7272"/>
              <a:gd name="T43" fmla="*/ 6505 h 10668"/>
              <a:gd name="T44" fmla="*/ 6835 w 7272"/>
              <a:gd name="T45" fmla="*/ 5393 h 10668"/>
              <a:gd name="T46" fmla="*/ 7133 w 7272"/>
              <a:gd name="T47" fmla="*/ 4665 h 10668"/>
              <a:gd name="T48" fmla="*/ 7267 w 7272"/>
              <a:gd name="T49" fmla="*/ 3869 h 10668"/>
              <a:gd name="T50" fmla="*/ 3644 w 7272"/>
              <a:gd name="T51" fmla="*/ 4960 h 10668"/>
              <a:gd name="T52" fmla="*/ 3233 w 7272"/>
              <a:gd name="T53" fmla="*/ 4898 h 10668"/>
              <a:gd name="T54" fmla="*/ 2870 w 7272"/>
              <a:gd name="T55" fmla="*/ 4723 h 10668"/>
              <a:gd name="T56" fmla="*/ 2575 w 7272"/>
              <a:gd name="T57" fmla="*/ 4455 h 10668"/>
              <a:gd name="T58" fmla="*/ 2367 w 7272"/>
              <a:gd name="T59" fmla="*/ 4113 h 10668"/>
              <a:gd name="T60" fmla="*/ 2265 w 7272"/>
              <a:gd name="T61" fmla="*/ 3715 h 10668"/>
              <a:gd name="T62" fmla="*/ 2286 w 7272"/>
              <a:gd name="T63" fmla="*/ 3300 h 10668"/>
              <a:gd name="T64" fmla="*/ 2426 w 7272"/>
              <a:gd name="T65" fmla="*/ 2925 h 10668"/>
              <a:gd name="T66" fmla="*/ 2665 w 7272"/>
              <a:gd name="T67" fmla="*/ 2609 h 10668"/>
              <a:gd name="T68" fmla="*/ 2984 w 7272"/>
              <a:gd name="T69" fmla="*/ 2372 h 10668"/>
              <a:gd name="T70" fmla="*/ 3365 w 7272"/>
              <a:gd name="T71" fmla="*/ 2233 h 10668"/>
              <a:gd name="T72" fmla="*/ 3783 w 7272"/>
              <a:gd name="T73" fmla="*/ 2212 h 10668"/>
              <a:gd name="T74" fmla="*/ 4173 w 7272"/>
              <a:gd name="T75" fmla="*/ 2313 h 10668"/>
              <a:gd name="T76" fmla="*/ 4511 w 7272"/>
              <a:gd name="T77" fmla="*/ 2520 h 10668"/>
              <a:gd name="T78" fmla="*/ 4777 w 7272"/>
              <a:gd name="T79" fmla="*/ 2812 h 10668"/>
              <a:gd name="T80" fmla="*/ 4951 w 7272"/>
              <a:gd name="T81" fmla="*/ 3170 h 10668"/>
              <a:gd name="T82" fmla="*/ 5013 w 7272"/>
              <a:gd name="T83" fmla="*/ 3573 h 10668"/>
              <a:gd name="T84" fmla="*/ 4951 w 7272"/>
              <a:gd name="T85" fmla="*/ 3985 h 10668"/>
              <a:gd name="T86" fmla="*/ 4777 w 7272"/>
              <a:gd name="T87" fmla="*/ 4348 h 10668"/>
              <a:gd name="T88" fmla="*/ 4511 w 7272"/>
              <a:gd name="T89" fmla="*/ 4643 h 10668"/>
              <a:gd name="T90" fmla="*/ 4173 w 7272"/>
              <a:gd name="T91" fmla="*/ 4851 h 10668"/>
              <a:gd name="T92" fmla="*/ 3783 w 7272"/>
              <a:gd name="T93" fmla="*/ 4953 h 10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72" h="10668">
                <a:moveTo>
                  <a:pt x="7271" y="3592"/>
                </a:moveTo>
                <a:lnTo>
                  <a:pt x="7271" y="3592"/>
                </a:lnTo>
                <a:lnTo>
                  <a:pt x="7249" y="3223"/>
                </a:lnTo>
                <a:lnTo>
                  <a:pt x="7192" y="2866"/>
                </a:lnTo>
                <a:lnTo>
                  <a:pt x="7101" y="2521"/>
                </a:lnTo>
                <a:lnTo>
                  <a:pt x="6977" y="2190"/>
                </a:lnTo>
                <a:lnTo>
                  <a:pt x="6823" y="1876"/>
                </a:lnTo>
                <a:lnTo>
                  <a:pt x="6641" y="1580"/>
                </a:lnTo>
                <a:lnTo>
                  <a:pt x="6432" y="1304"/>
                </a:lnTo>
                <a:lnTo>
                  <a:pt x="6198" y="1049"/>
                </a:lnTo>
                <a:lnTo>
                  <a:pt x="5941" y="818"/>
                </a:lnTo>
                <a:lnTo>
                  <a:pt x="5662" y="611"/>
                </a:lnTo>
                <a:lnTo>
                  <a:pt x="5364" y="432"/>
                </a:lnTo>
                <a:lnTo>
                  <a:pt x="5049" y="281"/>
                </a:lnTo>
                <a:lnTo>
                  <a:pt x="4717" y="161"/>
                </a:lnTo>
                <a:lnTo>
                  <a:pt x="4371" y="73"/>
                </a:lnTo>
                <a:lnTo>
                  <a:pt x="4013" y="18"/>
                </a:lnTo>
                <a:lnTo>
                  <a:pt x="3644" y="0"/>
                </a:lnTo>
                <a:lnTo>
                  <a:pt x="3644" y="0"/>
                </a:lnTo>
                <a:lnTo>
                  <a:pt x="3644" y="0"/>
                </a:lnTo>
                <a:lnTo>
                  <a:pt x="3273" y="18"/>
                </a:lnTo>
                <a:lnTo>
                  <a:pt x="2912" y="73"/>
                </a:lnTo>
                <a:lnTo>
                  <a:pt x="2564" y="161"/>
                </a:lnTo>
                <a:lnTo>
                  <a:pt x="2230" y="281"/>
                </a:lnTo>
                <a:lnTo>
                  <a:pt x="1913" y="432"/>
                </a:lnTo>
                <a:lnTo>
                  <a:pt x="1613" y="611"/>
                </a:lnTo>
                <a:lnTo>
                  <a:pt x="1334" y="818"/>
                </a:lnTo>
                <a:lnTo>
                  <a:pt x="1076" y="1049"/>
                </a:lnTo>
                <a:lnTo>
                  <a:pt x="841" y="1304"/>
                </a:lnTo>
                <a:lnTo>
                  <a:pt x="631" y="1580"/>
                </a:lnTo>
                <a:lnTo>
                  <a:pt x="449" y="1876"/>
                </a:lnTo>
                <a:lnTo>
                  <a:pt x="295" y="2190"/>
                </a:lnTo>
                <a:lnTo>
                  <a:pt x="171" y="2521"/>
                </a:lnTo>
                <a:lnTo>
                  <a:pt x="79" y="2866"/>
                </a:lnTo>
                <a:lnTo>
                  <a:pt x="22" y="3223"/>
                </a:lnTo>
                <a:lnTo>
                  <a:pt x="0" y="3592"/>
                </a:lnTo>
                <a:lnTo>
                  <a:pt x="4" y="3869"/>
                </a:lnTo>
                <a:lnTo>
                  <a:pt x="29" y="4141"/>
                </a:lnTo>
                <a:lnTo>
                  <a:pt x="74" y="4406"/>
                </a:lnTo>
                <a:lnTo>
                  <a:pt x="138" y="4665"/>
                </a:lnTo>
                <a:lnTo>
                  <a:pt x="220" y="4916"/>
                </a:lnTo>
                <a:lnTo>
                  <a:pt x="320" y="5159"/>
                </a:lnTo>
                <a:lnTo>
                  <a:pt x="437" y="5393"/>
                </a:lnTo>
                <a:lnTo>
                  <a:pt x="569" y="5618"/>
                </a:lnTo>
                <a:lnTo>
                  <a:pt x="838" y="6012"/>
                </a:lnTo>
                <a:lnTo>
                  <a:pt x="1189" y="6505"/>
                </a:lnTo>
                <a:lnTo>
                  <a:pt x="2116" y="7805"/>
                </a:lnTo>
                <a:lnTo>
                  <a:pt x="2469" y="8343"/>
                </a:lnTo>
                <a:lnTo>
                  <a:pt x="2772" y="8844"/>
                </a:lnTo>
                <a:lnTo>
                  <a:pt x="3025" y="9301"/>
                </a:lnTo>
                <a:lnTo>
                  <a:pt x="3231" y="9705"/>
                </a:lnTo>
                <a:lnTo>
                  <a:pt x="3392" y="10048"/>
                </a:lnTo>
                <a:lnTo>
                  <a:pt x="3511" y="10322"/>
                </a:lnTo>
                <a:lnTo>
                  <a:pt x="3588" y="10520"/>
                </a:lnTo>
                <a:lnTo>
                  <a:pt x="3627" y="10632"/>
                </a:lnTo>
                <a:lnTo>
                  <a:pt x="3627" y="10667"/>
                </a:lnTo>
                <a:lnTo>
                  <a:pt x="3644" y="10649"/>
                </a:lnTo>
                <a:lnTo>
                  <a:pt x="3644" y="10667"/>
                </a:lnTo>
                <a:lnTo>
                  <a:pt x="3644" y="10632"/>
                </a:lnTo>
                <a:lnTo>
                  <a:pt x="3768" y="10322"/>
                </a:lnTo>
                <a:lnTo>
                  <a:pt x="4049" y="9705"/>
                </a:lnTo>
                <a:lnTo>
                  <a:pt x="4255" y="9301"/>
                </a:lnTo>
                <a:lnTo>
                  <a:pt x="4509" y="8844"/>
                </a:lnTo>
                <a:lnTo>
                  <a:pt x="4814" y="8343"/>
                </a:lnTo>
                <a:lnTo>
                  <a:pt x="5173" y="7805"/>
                </a:lnTo>
                <a:lnTo>
                  <a:pt x="6084" y="6505"/>
                </a:lnTo>
                <a:lnTo>
                  <a:pt x="6433" y="6012"/>
                </a:lnTo>
                <a:lnTo>
                  <a:pt x="6702" y="5618"/>
                </a:lnTo>
                <a:lnTo>
                  <a:pt x="6835" y="5393"/>
                </a:lnTo>
                <a:lnTo>
                  <a:pt x="6951" y="5159"/>
                </a:lnTo>
                <a:lnTo>
                  <a:pt x="7051" y="4916"/>
                </a:lnTo>
                <a:lnTo>
                  <a:pt x="7133" y="4665"/>
                </a:lnTo>
                <a:lnTo>
                  <a:pt x="7197" y="4406"/>
                </a:lnTo>
                <a:lnTo>
                  <a:pt x="7242" y="4141"/>
                </a:lnTo>
                <a:lnTo>
                  <a:pt x="7267" y="3869"/>
                </a:lnTo>
                <a:lnTo>
                  <a:pt x="7271" y="3592"/>
                </a:lnTo>
                <a:close/>
                <a:moveTo>
                  <a:pt x="3644" y="4960"/>
                </a:moveTo>
                <a:lnTo>
                  <a:pt x="3644" y="4960"/>
                </a:lnTo>
                <a:lnTo>
                  <a:pt x="3503" y="4953"/>
                </a:lnTo>
                <a:lnTo>
                  <a:pt x="3365" y="4932"/>
                </a:lnTo>
                <a:lnTo>
                  <a:pt x="3233" y="4898"/>
                </a:lnTo>
                <a:lnTo>
                  <a:pt x="3105" y="4851"/>
                </a:lnTo>
                <a:lnTo>
                  <a:pt x="2984" y="4793"/>
                </a:lnTo>
                <a:lnTo>
                  <a:pt x="2870" y="4723"/>
                </a:lnTo>
                <a:lnTo>
                  <a:pt x="2763" y="4643"/>
                </a:lnTo>
                <a:lnTo>
                  <a:pt x="2665" y="4554"/>
                </a:lnTo>
                <a:lnTo>
                  <a:pt x="2575" y="4455"/>
                </a:lnTo>
                <a:lnTo>
                  <a:pt x="2495" y="4348"/>
                </a:lnTo>
                <a:lnTo>
                  <a:pt x="2426" y="4234"/>
                </a:lnTo>
                <a:lnTo>
                  <a:pt x="2367" y="4113"/>
                </a:lnTo>
                <a:lnTo>
                  <a:pt x="2320" y="3985"/>
                </a:lnTo>
                <a:lnTo>
                  <a:pt x="2286" y="3852"/>
                </a:lnTo>
                <a:lnTo>
                  <a:pt x="2265" y="3715"/>
                </a:lnTo>
                <a:lnTo>
                  <a:pt x="2258" y="3573"/>
                </a:lnTo>
                <a:lnTo>
                  <a:pt x="2265" y="3435"/>
                </a:lnTo>
                <a:lnTo>
                  <a:pt x="2286" y="3300"/>
                </a:lnTo>
                <a:lnTo>
                  <a:pt x="2320" y="3170"/>
                </a:lnTo>
                <a:lnTo>
                  <a:pt x="2367" y="3045"/>
                </a:lnTo>
                <a:lnTo>
                  <a:pt x="2426" y="2925"/>
                </a:lnTo>
                <a:lnTo>
                  <a:pt x="2495" y="2812"/>
                </a:lnTo>
                <a:lnTo>
                  <a:pt x="2575" y="2707"/>
                </a:lnTo>
                <a:lnTo>
                  <a:pt x="2665" y="2609"/>
                </a:lnTo>
                <a:lnTo>
                  <a:pt x="2763" y="2520"/>
                </a:lnTo>
                <a:lnTo>
                  <a:pt x="2870" y="2441"/>
                </a:lnTo>
                <a:lnTo>
                  <a:pt x="2984" y="2372"/>
                </a:lnTo>
                <a:lnTo>
                  <a:pt x="3105" y="2313"/>
                </a:lnTo>
                <a:lnTo>
                  <a:pt x="3233" y="2267"/>
                </a:lnTo>
                <a:lnTo>
                  <a:pt x="3365" y="2233"/>
                </a:lnTo>
                <a:lnTo>
                  <a:pt x="3503" y="2212"/>
                </a:lnTo>
                <a:lnTo>
                  <a:pt x="3644" y="2205"/>
                </a:lnTo>
                <a:lnTo>
                  <a:pt x="3783" y="2212"/>
                </a:lnTo>
                <a:lnTo>
                  <a:pt x="3918" y="2233"/>
                </a:lnTo>
                <a:lnTo>
                  <a:pt x="4048" y="2267"/>
                </a:lnTo>
                <a:lnTo>
                  <a:pt x="4173" y="2313"/>
                </a:lnTo>
                <a:lnTo>
                  <a:pt x="4293" y="2372"/>
                </a:lnTo>
                <a:lnTo>
                  <a:pt x="4406" y="2441"/>
                </a:lnTo>
                <a:lnTo>
                  <a:pt x="4511" y="2520"/>
                </a:lnTo>
                <a:lnTo>
                  <a:pt x="4609" y="2609"/>
                </a:lnTo>
                <a:lnTo>
                  <a:pt x="4698" y="2707"/>
                </a:lnTo>
                <a:lnTo>
                  <a:pt x="4777" y="2812"/>
                </a:lnTo>
                <a:lnTo>
                  <a:pt x="4846" y="2925"/>
                </a:lnTo>
                <a:lnTo>
                  <a:pt x="4904" y="3045"/>
                </a:lnTo>
                <a:lnTo>
                  <a:pt x="4951" y="3170"/>
                </a:lnTo>
                <a:lnTo>
                  <a:pt x="4985" y="3300"/>
                </a:lnTo>
                <a:lnTo>
                  <a:pt x="5006" y="3435"/>
                </a:lnTo>
                <a:lnTo>
                  <a:pt x="5013" y="3573"/>
                </a:lnTo>
                <a:lnTo>
                  <a:pt x="5006" y="3715"/>
                </a:lnTo>
                <a:lnTo>
                  <a:pt x="4985" y="3852"/>
                </a:lnTo>
                <a:lnTo>
                  <a:pt x="4951" y="3985"/>
                </a:lnTo>
                <a:lnTo>
                  <a:pt x="4904" y="4113"/>
                </a:lnTo>
                <a:lnTo>
                  <a:pt x="4846" y="4234"/>
                </a:lnTo>
                <a:lnTo>
                  <a:pt x="4777" y="4348"/>
                </a:lnTo>
                <a:lnTo>
                  <a:pt x="4698" y="4455"/>
                </a:lnTo>
                <a:lnTo>
                  <a:pt x="4609" y="4554"/>
                </a:lnTo>
                <a:lnTo>
                  <a:pt x="4511" y="4643"/>
                </a:lnTo>
                <a:lnTo>
                  <a:pt x="4406" y="4723"/>
                </a:lnTo>
                <a:lnTo>
                  <a:pt x="4293" y="4793"/>
                </a:lnTo>
                <a:lnTo>
                  <a:pt x="4173" y="4851"/>
                </a:lnTo>
                <a:lnTo>
                  <a:pt x="4048" y="4898"/>
                </a:lnTo>
                <a:lnTo>
                  <a:pt x="3918" y="4932"/>
                </a:lnTo>
                <a:lnTo>
                  <a:pt x="3783" y="4953"/>
                </a:lnTo>
                <a:lnTo>
                  <a:pt x="3644" y="4960"/>
                </a:lnTo>
                <a:close/>
              </a:path>
            </a:pathLst>
          </a:custGeom>
          <a:solidFill>
            <a:srgbClr val="FFD8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9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Effective Highway Safety Programs </a:t>
            </a:r>
            <a:br>
              <a:rPr lang="en-US" altLang="en-US" b="1" dirty="0"/>
            </a:br>
            <a:r>
              <a:rPr lang="en-US" b="1" dirty="0"/>
              <a:t>Use Interconnected Approaches</a:t>
            </a:r>
            <a:endParaRPr lang="en-US" altLang="en-US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943600" cy="4268781"/>
          </a:xfrm>
        </p:spPr>
        <p:txBody>
          <a:bodyPr>
            <a:normAutofit/>
          </a:bodyPr>
          <a:lstStyle/>
          <a:p>
            <a:r>
              <a:rPr lang="en-US" altLang="en-US" dirty="0"/>
              <a:t>Comprehensive Problem Identification</a:t>
            </a:r>
            <a:br>
              <a:rPr lang="en-US" altLang="en-US" dirty="0"/>
            </a:br>
            <a:r>
              <a:rPr lang="en-US" altLang="en-US" sz="1400" dirty="0"/>
              <a:t> </a:t>
            </a:r>
            <a:endParaRPr lang="en-US" altLang="en-US" sz="1000" dirty="0"/>
          </a:p>
          <a:p>
            <a:r>
              <a:rPr lang="en-US" altLang="en-US" dirty="0"/>
              <a:t>Productive Engineering Strategies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Strict Enforcement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Extensive Public Education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Robust Evaluation and Analysis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Effective Emergency Medical Services</a:t>
            </a: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30F37BC4-9BA4-4A47-ADCE-08CF546E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649" y="2120900"/>
            <a:ext cx="1215238" cy="1425650"/>
          </a:xfrm>
          <a:custGeom>
            <a:avLst/>
            <a:gdLst>
              <a:gd name="T0" fmla="*/ 1996 w 3745"/>
              <a:gd name="T1" fmla="*/ 4292 h 4394"/>
              <a:gd name="T2" fmla="*/ 1996 w 3745"/>
              <a:gd name="T3" fmla="*/ 4292 h 4394"/>
              <a:gd name="T4" fmla="*/ 1548 w 3745"/>
              <a:gd name="T5" fmla="*/ 3843 h 4394"/>
              <a:gd name="T6" fmla="*/ 1698 w 3745"/>
              <a:gd name="T7" fmla="*/ 3395 h 4394"/>
              <a:gd name="T8" fmla="*/ 1597 w 3745"/>
              <a:gd name="T9" fmla="*/ 3144 h 4394"/>
              <a:gd name="T10" fmla="*/ 798 w 3745"/>
              <a:gd name="T11" fmla="*/ 3244 h 4394"/>
              <a:gd name="T12" fmla="*/ 349 w 3745"/>
              <a:gd name="T13" fmla="*/ 3343 h 4394"/>
              <a:gd name="T14" fmla="*/ 150 w 3745"/>
              <a:gd name="T15" fmla="*/ 2594 h 4394"/>
              <a:gd name="T16" fmla="*/ 100 w 3745"/>
              <a:gd name="T17" fmla="*/ 2096 h 4394"/>
              <a:gd name="T18" fmla="*/ 500 w 3745"/>
              <a:gd name="T19" fmla="*/ 2046 h 4394"/>
              <a:gd name="T20" fmla="*/ 998 w 3745"/>
              <a:gd name="T21" fmla="*/ 2195 h 4394"/>
              <a:gd name="T22" fmla="*/ 1348 w 3745"/>
              <a:gd name="T23" fmla="*/ 1447 h 4394"/>
              <a:gd name="T24" fmla="*/ 849 w 3745"/>
              <a:gd name="T25" fmla="*/ 998 h 4394"/>
              <a:gd name="T26" fmla="*/ 349 w 3745"/>
              <a:gd name="T27" fmla="*/ 1147 h 4394"/>
              <a:gd name="T28" fmla="*/ 100 w 3745"/>
              <a:gd name="T29" fmla="*/ 898 h 4394"/>
              <a:gd name="T30" fmla="*/ 199 w 3745"/>
              <a:gd name="T31" fmla="*/ 299 h 4394"/>
              <a:gd name="T32" fmla="*/ 349 w 3745"/>
              <a:gd name="T33" fmla="*/ 0 h 4394"/>
              <a:gd name="T34" fmla="*/ 3744 w 3745"/>
              <a:gd name="T35" fmla="*/ 0 h 4394"/>
              <a:gd name="T36" fmla="*/ 3744 w 3745"/>
              <a:gd name="T37" fmla="*/ 3343 h 4394"/>
              <a:gd name="T38" fmla="*/ 2896 w 3745"/>
              <a:gd name="T39" fmla="*/ 3094 h 4394"/>
              <a:gd name="T40" fmla="*/ 2546 w 3745"/>
              <a:gd name="T41" fmla="*/ 3343 h 4394"/>
              <a:gd name="T42" fmla="*/ 2746 w 3745"/>
              <a:gd name="T43" fmla="*/ 3843 h 4394"/>
              <a:gd name="T44" fmla="*/ 1996 w 3745"/>
              <a:gd name="T45" fmla="*/ 4292 h 4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45" h="4394">
                <a:moveTo>
                  <a:pt x="1996" y="4292"/>
                </a:moveTo>
                <a:lnTo>
                  <a:pt x="1996" y="4292"/>
                </a:lnTo>
                <a:cubicBezTo>
                  <a:pt x="1648" y="4243"/>
                  <a:pt x="1597" y="3994"/>
                  <a:pt x="1548" y="3843"/>
                </a:cubicBezTo>
                <a:cubicBezTo>
                  <a:pt x="1548" y="3644"/>
                  <a:pt x="1648" y="3494"/>
                  <a:pt x="1698" y="3395"/>
                </a:cubicBezTo>
                <a:cubicBezTo>
                  <a:pt x="1698" y="3294"/>
                  <a:pt x="1698" y="3144"/>
                  <a:pt x="1597" y="3144"/>
                </a:cubicBezTo>
                <a:cubicBezTo>
                  <a:pt x="1449" y="3094"/>
                  <a:pt x="998" y="3195"/>
                  <a:pt x="798" y="3244"/>
                </a:cubicBezTo>
                <a:cubicBezTo>
                  <a:pt x="699" y="3294"/>
                  <a:pt x="500" y="3343"/>
                  <a:pt x="349" y="3343"/>
                </a:cubicBezTo>
                <a:cubicBezTo>
                  <a:pt x="250" y="3045"/>
                  <a:pt x="150" y="2695"/>
                  <a:pt x="150" y="2594"/>
                </a:cubicBezTo>
                <a:cubicBezTo>
                  <a:pt x="100" y="2395"/>
                  <a:pt x="0" y="2246"/>
                  <a:pt x="100" y="2096"/>
                </a:cubicBezTo>
                <a:cubicBezTo>
                  <a:pt x="199" y="1946"/>
                  <a:pt x="399" y="1995"/>
                  <a:pt x="500" y="2046"/>
                </a:cubicBezTo>
                <a:cubicBezTo>
                  <a:pt x="599" y="2096"/>
                  <a:pt x="699" y="2246"/>
                  <a:pt x="998" y="2195"/>
                </a:cubicBezTo>
                <a:cubicBezTo>
                  <a:pt x="1298" y="2195"/>
                  <a:pt x="1397" y="1746"/>
                  <a:pt x="1348" y="1447"/>
                </a:cubicBezTo>
                <a:cubicBezTo>
                  <a:pt x="1298" y="1198"/>
                  <a:pt x="1049" y="998"/>
                  <a:pt x="849" y="998"/>
                </a:cubicBezTo>
                <a:cubicBezTo>
                  <a:pt x="599" y="998"/>
                  <a:pt x="549" y="1097"/>
                  <a:pt x="349" y="1147"/>
                </a:cubicBezTo>
                <a:cubicBezTo>
                  <a:pt x="199" y="1147"/>
                  <a:pt x="100" y="1097"/>
                  <a:pt x="100" y="898"/>
                </a:cubicBezTo>
                <a:cubicBezTo>
                  <a:pt x="51" y="747"/>
                  <a:pt x="150" y="449"/>
                  <a:pt x="199" y="299"/>
                </a:cubicBezTo>
                <a:cubicBezTo>
                  <a:pt x="250" y="200"/>
                  <a:pt x="300" y="99"/>
                  <a:pt x="349" y="0"/>
                </a:cubicBezTo>
                <a:cubicBezTo>
                  <a:pt x="699" y="0"/>
                  <a:pt x="3744" y="0"/>
                  <a:pt x="3744" y="0"/>
                </a:cubicBezTo>
                <a:cubicBezTo>
                  <a:pt x="3744" y="0"/>
                  <a:pt x="3744" y="3094"/>
                  <a:pt x="3744" y="3343"/>
                </a:cubicBezTo>
                <a:cubicBezTo>
                  <a:pt x="3495" y="3294"/>
                  <a:pt x="3095" y="3144"/>
                  <a:pt x="2896" y="3094"/>
                </a:cubicBezTo>
                <a:cubicBezTo>
                  <a:pt x="2546" y="3045"/>
                  <a:pt x="2496" y="3144"/>
                  <a:pt x="2546" y="3343"/>
                </a:cubicBezTo>
                <a:cubicBezTo>
                  <a:pt x="2595" y="3543"/>
                  <a:pt x="2746" y="3543"/>
                  <a:pt x="2746" y="3843"/>
                </a:cubicBezTo>
                <a:cubicBezTo>
                  <a:pt x="2746" y="4243"/>
                  <a:pt x="2346" y="4393"/>
                  <a:pt x="1996" y="4292"/>
                </a:cubicBezTo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C4919CF8-442A-E243-81B2-573BB2EE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315" y="3109981"/>
            <a:ext cx="1458572" cy="1296826"/>
          </a:xfrm>
          <a:custGeom>
            <a:avLst/>
            <a:gdLst>
              <a:gd name="T0" fmla="*/ 1746 w 4493"/>
              <a:gd name="T1" fmla="*/ 3944 h 3995"/>
              <a:gd name="T2" fmla="*/ 1746 w 4493"/>
              <a:gd name="T3" fmla="*/ 3944 h 3995"/>
              <a:gd name="T4" fmla="*/ 1097 w 4493"/>
              <a:gd name="T5" fmla="*/ 3693 h 3995"/>
              <a:gd name="T6" fmla="*/ 1198 w 4493"/>
              <a:gd name="T7" fmla="*/ 3294 h 3995"/>
              <a:gd name="T8" fmla="*/ 1248 w 4493"/>
              <a:gd name="T9" fmla="*/ 2495 h 3995"/>
              <a:gd name="T10" fmla="*/ 748 w 4493"/>
              <a:gd name="T11" fmla="*/ 2596 h 3995"/>
              <a:gd name="T12" fmla="*/ 149 w 4493"/>
              <a:gd name="T13" fmla="*/ 2347 h 3995"/>
              <a:gd name="T14" fmla="*/ 399 w 4493"/>
              <a:gd name="T15" fmla="*/ 1497 h 3995"/>
              <a:gd name="T16" fmla="*/ 898 w 4493"/>
              <a:gd name="T17" fmla="*/ 1548 h 3995"/>
              <a:gd name="T18" fmla="*/ 1198 w 4493"/>
              <a:gd name="T19" fmla="*/ 1647 h 3995"/>
              <a:gd name="T20" fmla="*/ 1248 w 4493"/>
              <a:gd name="T21" fmla="*/ 998 h 3995"/>
              <a:gd name="T22" fmla="*/ 1097 w 4493"/>
              <a:gd name="T23" fmla="*/ 298 h 3995"/>
              <a:gd name="T24" fmla="*/ 1546 w 4493"/>
              <a:gd name="T25" fmla="*/ 199 h 3995"/>
              <a:gd name="T26" fmla="*/ 2345 w 4493"/>
              <a:gd name="T27" fmla="*/ 99 h 3995"/>
              <a:gd name="T28" fmla="*/ 2446 w 4493"/>
              <a:gd name="T29" fmla="*/ 350 h 3995"/>
              <a:gd name="T30" fmla="*/ 2296 w 4493"/>
              <a:gd name="T31" fmla="*/ 798 h 3995"/>
              <a:gd name="T32" fmla="*/ 2744 w 4493"/>
              <a:gd name="T33" fmla="*/ 1247 h 3995"/>
              <a:gd name="T34" fmla="*/ 3494 w 4493"/>
              <a:gd name="T35" fmla="*/ 798 h 3995"/>
              <a:gd name="T36" fmla="*/ 3294 w 4493"/>
              <a:gd name="T37" fmla="*/ 298 h 3995"/>
              <a:gd name="T38" fmla="*/ 3644 w 4493"/>
              <a:gd name="T39" fmla="*/ 49 h 3995"/>
              <a:gd name="T40" fmla="*/ 4492 w 4493"/>
              <a:gd name="T41" fmla="*/ 298 h 3995"/>
              <a:gd name="T42" fmla="*/ 4492 w 4493"/>
              <a:gd name="T43" fmla="*/ 3693 h 3995"/>
              <a:gd name="T44" fmla="*/ 3843 w 4493"/>
              <a:gd name="T45" fmla="*/ 3843 h 3995"/>
              <a:gd name="T46" fmla="*/ 3244 w 4493"/>
              <a:gd name="T47" fmla="*/ 3693 h 3995"/>
              <a:gd name="T48" fmla="*/ 3343 w 4493"/>
              <a:gd name="T49" fmla="*/ 3244 h 3995"/>
              <a:gd name="T50" fmla="*/ 2944 w 4493"/>
              <a:gd name="T51" fmla="*/ 2746 h 3995"/>
              <a:gd name="T52" fmla="*/ 2145 w 4493"/>
              <a:gd name="T53" fmla="*/ 3045 h 3995"/>
              <a:gd name="T54" fmla="*/ 2246 w 4493"/>
              <a:gd name="T55" fmla="*/ 3594 h 3995"/>
              <a:gd name="T56" fmla="*/ 2145 w 4493"/>
              <a:gd name="T57" fmla="*/ 3944 h 3995"/>
              <a:gd name="T58" fmla="*/ 1746 w 4493"/>
              <a:gd name="T59" fmla="*/ 3944 h 3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493" h="3995">
                <a:moveTo>
                  <a:pt x="1746" y="3944"/>
                </a:moveTo>
                <a:lnTo>
                  <a:pt x="1746" y="3944"/>
                </a:lnTo>
                <a:cubicBezTo>
                  <a:pt x="1597" y="3893"/>
                  <a:pt x="1347" y="3794"/>
                  <a:pt x="1097" y="3693"/>
                </a:cubicBezTo>
                <a:cubicBezTo>
                  <a:pt x="1147" y="3545"/>
                  <a:pt x="1198" y="3394"/>
                  <a:pt x="1198" y="3294"/>
                </a:cubicBezTo>
                <a:cubicBezTo>
                  <a:pt x="1297" y="3045"/>
                  <a:pt x="1347" y="2596"/>
                  <a:pt x="1248" y="2495"/>
                </a:cubicBezTo>
                <a:cubicBezTo>
                  <a:pt x="1097" y="2446"/>
                  <a:pt x="898" y="2546"/>
                  <a:pt x="748" y="2596"/>
                </a:cubicBezTo>
                <a:cubicBezTo>
                  <a:pt x="598" y="2645"/>
                  <a:pt x="299" y="2645"/>
                  <a:pt x="149" y="2347"/>
                </a:cubicBezTo>
                <a:cubicBezTo>
                  <a:pt x="0" y="1997"/>
                  <a:pt x="99" y="1548"/>
                  <a:pt x="399" y="1497"/>
                </a:cubicBezTo>
                <a:cubicBezTo>
                  <a:pt x="698" y="1398"/>
                  <a:pt x="748" y="1497"/>
                  <a:pt x="898" y="1548"/>
                </a:cubicBezTo>
                <a:cubicBezTo>
                  <a:pt x="998" y="1647"/>
                  <a:pt x="1097" y="1696"/>
                  <a:pt x="1198" y="1647"/>
                </a:cubicBezTo>
                <a:cubicBezTo>
                  <a:pt x="1297" y="1597"/>
                  <a:pt x="1347" y="1447"/>
                  <a:pt x="1248" y="998"/>
                </a:cubicBezTo>
                <a:cubicBezTo>
                  <a:pt x="1198" y="798"/>
                  <a:pt x="1147" y="549"/>
                  <a:pt x="1097" y="298"/>
                </a:cubicBezTo>
                <a:cubicBezTo>
                  <a:pt x="1248" y="298"/>
                  <a:pt x="1447" y="249"/>
                  <a:pt x="1546" y="199"/>
                </a:cubicBezTo>
                <a:cubicBezTo>
                  <a:pt x="1746" y="150"/>
                  <a:pt x="2197" y="49"/>
                  <a:pt x="2345" y="99"/>
                </a:cubicBezTo>
                <a:cubicBezTo>
                  <a:pt x="2446" y="99"/>
                  <a:pt x="2446" y="249"/>
                  <a:pt x="2446" y="350"/>
                </a:cubicBezTo>
                <a:cubicBezTo>
                  <a:pt x="2396" y="449"/>
                  <a:pt x="2296" y="599"/>
                  <a:pt x="2296" y="798"/>
                </a:cubicBezTo>
                <a:cubicBezTo>
                  <a:pt x="2345" y="949"/>
                  <a:pt x="2396" y="1198"/>
                  <a:pt x="2744" y="1247"/>
                </a:cubicBezTo>
                <a:cubicBezTo>
                  <a:pt x="3094" y="1348"/>
                  <a:pt x="3494" y="1198"/>
                  <a:pt x="3494" y="798"/>
                </a:cubicBezTo>
                <a:cubicBezTo>
                  <a:pt x="3494" y="498"/>
                  <a:pt x="3343" y="498"/>
                  <a:pt x="3294" y="298"/>
                </a:cubicBezTo>
                <a:cubicBezTo>
                  <a:pt x="3244" y="99"/>
                  <a:pt x="3294" y="0"/>
                  <a:pt x="3644" y="49"/>
                </a:cubicBezTo>
                <a:cubicBezTo>
                  <a:pt x="3843" y="99"/>
                  <a:pt x="4243" y="249"/>
                  <a:pt x="4492" y="298"/>
                </a:cubicBezTo>
                <a:cubicBezTo>
                  <a:pt x="4492" y="599"/>
                  <a:pt x="4492" y="3345"/>
                  <a:pt x="4492" y="3693"/>
                </a:cubicBezTo>
                <a:cubicBezTo>
                  <a:pt x="4292" y="3744"/>
                  <a:pt x="4093" y="3794"/>
                  <a:pt x="3843" y="3843"/>
                </a:cubicBezTo>
                <a:cubicBezTo>
                  <a:pt x="3644" y="3893"/>
                  <a:pt x="3343" y="3893"/>
                  <a:pt x="3244" y="3693"/>
                </a:cubicBezTo>
                <a:cubicBezTo>
                  <a:pt x="3195" y="3494"/>
                  <a:pt x="3343" y="3394"/>
                  <a:pt x="3343" y="3244"/>
                </a:cubicBezTo>
                <a:cubicBezTo>
                  <a:pt x="3395" y="2995"/>
                  <a:pt x="3244" y="2795"/>
                  <a:pt x="2944" y="2746"/>
                </a:cubicBezTo>
                <a:cubicBezTo>
                  <a:pt x="2596" y="2695"/>
                  <a:pt x="2246" y="2795"/>
                  <a:pt x="2145" y="3045"/>
                </a:cubicBezTo>
                <a:cubicBezTo>
                  <a:pt x="2096" y="3294"/>
                  <a:pt x="2197" y="3444"/>
                  <a:pt x="2246" y="3594"/>
                </a:cubicBezTo>
                <a:cubicBezTo>
                  <a:pt x="2296" y="3794"/>
                  <a:pt x="2296" y="3893"/>
                  <a:pt x="2145" y="3944"/>
                </a:cubicBezTo>
                <a:cubicBezTo>
                  <a:pt x="1997" y="3994"/>
                  <a:pt x="1896" y="3994"/>
                  <a:pt x="1746" y="3944"/>
                </a:cubicBezTo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9894011-69E3-3E44-BA62-605B4499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649" y="3984550"/>
            <a:ext cx="1215238" cy="1425650"/>
          </a:xfrm>
          <a:custGeom>
            <a:avLst/>
            <a:gdLst>
              <a:gd name="T0" fmla="*/ 349 w 3745"/>
              <a:gd name="T1" fmla="*/ 4393 h 4394"/>
              <a:gd name="T2" fmla="*/ 349 w 3745"/>
              <a:gd name="T3" fmla="*/ 4393 h 4394"/>
              <a:gd name="T4" fmla="*/ 150 w 3745"/>
              <a:gd name="T5" fmla="*/ 3594 h 4394"/>
              <a:gd name="T6" fmla="*/ 100 w 3745"/>
              <a:gd name="T7" fmla="*/ 3145 h 4394"/>
              <a:gd name="T8" fmla="*/ 500 w 3745"/>
              <a:gd name="T9" fmla="*/ 3096 h 4394"/>
              <a:gd name="T10" fmla="*/ 998 w 3745"/>
              <a:gd name="T11" fmla="*/ 3246 h 4394"/>
              <a:gd name="T12" fmla="*/ 1348 w 3745"/>
              <a:gd name="T13" fmla="*/ 2497 h 4394"/>
              <a:gd name="T14" fmla="*/ 849 w 3745"/>
              <a:gd name="T15" fmla="*/ 2048 h 4394"/>
              <a:gd name="T16" fmla="*/ 349 w 3745"/>
              <a:gd name="T17" fmla="*/ 2147 h 4394"/>
              <a:gd name="T18" fmla="*/ 100 w 3745"/>
              <a:gd name="T19" fmla="*/ 1947 h 4394"/>
              <a:gd name="T20" fmla="*/ 199 w 3745"/>
              <a:gd name="T21" fmla="*/ 1348 h 4394"/>
              <a:gd name="T22" fmla="*/ 349 w 3745"/>
              <a:gd name="T23" fmla="*/ 998 h 4394"/>
              <a:gd name="T24" fmla="*/ 998 w 3745"/>
              <a:gd name="T25" fmla="*/ 1249 h 4394"/>
              <a:gd name="T26" fmla="*/ 1397 w 3745"/>
              <a:gd name="T27" fmla="*/ 1249 h 4394"/>
              <a:gd name="T28" fmla="*/ 1498 w 3745"/>
              <a:gd name="T29" fmla="*/ 899 h 4394"/>
              <a:gd name="T30" fmla="*/ 1397 w 3745"/>
              <a:gd name="T31" fmla="*/ 350 h 4394"/>
              <a:gd name="T32" fmla="*/ 2196 w 3745"/>
              <a:gd name="T33" fmla="*/ 51 h 4394"/>
              <a:gd name="T34" fmla="*/ 2595 w 3745"/>
              <a:gd name="T35" fmla="*/ 549 h 4394"/>
              <a:gd name="T36" fmla="*/ 2496 w 3745"/>
              <a:gd name="T37" fmla="*/ 998 h 4394"/>
              <a:gd name="T38" fmla="*/ 3095 w 3745"/>
              <a:gd name="T39" fmla="*/ 1148 h 4394"/>
              <a:gd name="T40" fmla="*/ 3744 w 3745"/>
              <a:gd name="T41" fmla="*/ 998 h 4394"/>
              <a:gd name="T42" fmla="*/ 3744 w 3745"/>
              <a:gd name="T43" fmla="*/ 4393 h 4394"/>
              <a:gd name="T44" fmla="*/ 349 w 3745"/>
              <a:gd name="T45" fmla="*/ 4393 h 4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45" h="4394">
                <a:moveTo>
                  <a:pt x="349" y="4393"/>
                </a:moveTo>
                <a:lnTo>
                  <a:pt x="349" y="4393"/>
                </a:lnTo>
                <a:cubicBezTo>
                  <a:pt x="250" y="4094"/>
                  <a:pt x="150" y="3695"/>
                  <a:pt x="150" y="3594"/>
                </a:cubicBezTo>
                <a:cubicBezTo>
                  <a:pt x="100" y="3446"/>
                  <a:pt x="0" y="3246"/>
                  <a:pt x="100" y="3145"/>
                </a:cubicBezTo>
                <a:cubicBezTo>
                  <a:pt x="199" y="2995"/>
                  <a:pt x="399" y="3046"/>
                  <a:pt x="500" y="3096"/>
                </a:cubicBezTo>
                <a:cubicBezTo>
                  <a:pt x="599" y="3096"/>
                  <a:pt x="699" y="3246"/>
                  <a:pt x="998" y="3246"/>
                </a:cubicBezTo>
                <a:cubicBezTo>
                  <a:pt x="1298" y="3195"/>
                  <a:pt x="1397" y="2795"/>
                  <a:pt x="1348" y="2497"/>
                </a:cubicBezTo>
                <a:cubicBezTo>
                  <a:pt x="1298" y="2196"/>
                  <a:pt x="1049" y="2048"/>
                  <a:pt x="849" y="2048"/>
                </a:cubicBezTo>
                <a:cubicBezTo>
                  <a:pt x="599" y="1997"/>
                  <a:pt x="549" y="2147"/>
                  <a:pt x="349" y="2147"/>
                </a:cubicBezTo>
                <a:cubicBezTo>
                  <a:pt x="199" y="2196"/>
                  <a:pt x="100" y="2097"/>
                  <a:pt x="100" y="1947"/>
                </a:cubicBezTo>
                <a:cubicBezTo>
                  <a:pt x="51" y="1797"/>
                  <a:pt x="150" y="1498"/>
                  <a:pt x="199" y="1348"/>
                </a:cubicBezTo>
                <a:cubicBezTo>
                  <a:pt x="250" y="1249"/>
                  <a:pt x="300" y="1148"/>
                  <a:pt x="349" y="998"/>
                </a:cubicBezTo>
                <a:cubicBezTo>
                  <a:pt x="599" y="1099"/>
                  <a:pt x="849" y="1198"/>
                  <a:pt x="998" y="1249"/>
                </a:cubicBezTo>
                <a:cubicBezTo>
                  <a:pt x="1148" y="1299"/>
                  <a:pt x="1249" y="1299"/>
                  <a:pt x="1397" y="1249"/>
                </a:cubicBezTo>
                <a:cubicBezTo>
                  <a:pt x="1548" y="1198"/>
                  <a:pt x="1548" y="1099"/>
                  <a:pt x="1498" y="899"/>
                </a:cubicBezTo>
                <a:cubicBezTo>
                  <a:pt x="1449" y="749"/>
                  <a:pt x="1348" y="599"/>
                  <a:pt x="1397" y="350"/>
                </a:cubicBezTo>
                <a:cubicBezTo>
                  <a:pt x="1498" y="100"/>
                  <a:pt x="1848" y="0"/>
                  <a:pt x="2196" y="51"/>
                </a:cubicBezTo>
                <a:cubicBezTo>
                  <a:pt x="2496" y="100"/>
                  <a:pt x="2647" y="300"/>
                  <a:pt x="2595" y="549"/>
                </a:cubicBezTo>
                <a:cubicBezTo>
                  <a:pt x="2595" y="699"/>
                  <a:pt x="2447" y="799"/>
                  <a:pt x="2496" y="998"/>
                </a:cubicBezTo>
                <a:cubicBezTo>
                  <a:pt x="2595" y="1198"/>
                  <a:pt x="2896" y="1198"/>
                  <a:pt x="3095" y="1148"/>
                </a:cubicBezTo>
                <a:cubicBezTo>
                  <a:pt x="3345" y="1099"/>
                  <a:pt x="3544" y="1049"/>
                  <a:pt x="3744" y="998"/>
                </a:cubicBezTo>
                <a:cubicBezTo>
                  <a:pt x="3744" y="1299"/>
                  <a:pt x="3744" y="4393"/>
                  <a:pt x="3744" y="4393"/>
                </a:cubicBezTo>
                <a:cubicBezTo>
                  <a:pt x="3744" y="4393"/>
                  <a:pt x="650" y="4393"/>
                  <a:pt x="349" y="4393"/>
                </a:cubicBezTo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8ACA5EF-AE8A-A047-92BB-E0926B0B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82392"/>
            <a:ext cx="1183748" cy="1767749"/>
          </a:xfrm>
          <a:custGeom>
            <a:avLst/>
            <a:gdLst>
              <a:gd name="T0" fmla="*/ 1647 w 3645"/>
              <a:gd name="T1" fmla="*/ 5342 h 5444"/>
              <a:gd name="T2" fmla="*/ 1647 w 3645"/>
              <a:gd name="T3" fmla="*/ 5342 h 5444"/>
              <a:gd name="T4" fmla="*/ 1198 w 3645"/>
              <a:gd name="T5" fmla="*/ 4893 h 5444"/>
              <a:gd name="T6" fmla="*/ 1348 w 3645"/>
              <a:gd name="T7" fmla="*/ 4444 h 5444"/>
              <a:gd name="T8" fmla="*/ 1248 w 3645"/>
              <a:gd name="T9" fmla="*/ 4144 h 5444"/>
              <a:gd name="T10" fmla="*/ 449 w 3645"/>
              <a:gd name="T11" fmla="*/ 4294 h 5444"/>
              <a:gd name="T12" fmla="*/ 0 w 3645"/>
              <a:gd name="T13" fmla="*/ 4393 h 5444"/>
              <a:gd name="T14" fmla="*/ 0 w 3645"/>
              <a:gd name="T15" fmla="*/ 998 h 5444"/>
              <a:gd name="T16" fmla="*/ 649 w 3645"/>
              <a:gd name="T17" fmla="*/ 1249 h 5444"/>
              <a:gd name="T18" fmla="*/ 1048 w 3645"/>
              <a:gd name="T19" fmla="*/ 1249 h 5444"/>
              <a:gd name="T20" fmla="*/ 1149 w 3645"/>
              <a:gd name="T21" fmla="*/ 949 h 5444"/>
              <a:gd name="T22" fmla="*/ 1048 w 3645"/>
              <a:gd name="T23" fmla="*/ 350 h 5444"/>
              <a:gd name="T24" fmla="*/ 1847 w 3645"/>
              <a:gd name="T25" fmla="*/ 50 h 5444"/>
              <a:gd name="T26" fmla="*/ 2246 w 3645"/>
              <a:gd name="T27" fmla="*/ 550 h 5444"/>
              <a:gd name="T28" fmla="*/ 2147 w 3645"/>
              <a:gd name="T29" fmla="*/ 1050 h 5444"/>
              <a:gd name="T30" fmla="*/ 2746 w 3645"/>
              <a:gd name="T31" fmla="*/ 1149 h 5444"/>
              <a:gd name="T32" fmla="*/ 3394 w 3645"/>
              <a:gd name="T33" fmla="*/ 998 h 5444"/>
              <a:gd name="T34" fmla="*/ 3545 w 3645"/>
              <a:gd name="T35" fmla="*/ 1698 h 5444"/>
              <a:gd name="T36" fmla="*/ 3495 w 3645"/>
              <a:gd name="T37" fmla="*/ 2347 h 5444"/>
              <a:gd name="T38" fmla="*/ 3195 w 3645"/>
              <a:gd name="T39" fmla="*/ 2248 h 5444"/>
              <a:gd name="T40" fmla="*/ 2696 w 3645"/>
              <a:gd name="T41" fmla="*/ 2197 h 5444"/>
              <a:gd name="T42" fmla="*/ 2446 w 3645"/>
              <a:gd name="T43" fmla="*/ 3047 h 5444"/>
              <a:gd name="T44" fmla="*/ 3045 w 3645"/>
              <a:gd name="T45" fmla="*/ 3296 h 5444"/>
              <a:gd name="T46" fmla="*/ 3545 w 3645"/>
              <a:gd name="T47" fmla="*/ 3195 h 5444"/>
              <a:gd name="T48" fmla="*/ 3495 w 3645"/>
              <a:gd name="T49" fmla="*/ 3994 h 5444"/>
              <a:gd name="T50" fmla="*/ 3394 w 3645"/>
              <a:gd name="T51" fmla="*/ 4393 h 5444"/>
              <a:gd name="T52" fmla="*/ 2546 w 3645"/>
              <a:gd name="T53" fmla="*/ 4144 h 5444"/>
              <a:gd name="T54" fmla="*/ 2196 w 3645"/>
              <a:gd name="T55" fmla="*/ 4393 h 5444"/>
              <a:gd name="T56" fmla="*/ 2396 w 3645"/>
              <a:gd name="T57" fmla="*/ 4893 h 5444"/>
              <a:gd name="T58" fmla="*/ 1647 w 3645"/>
              <a:gd name="T59" fmla="*/ 5342 h 5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45" h="5444">
                <a:moveTo>
                  <a:pt x="1647" y="5342"/>
                </a:moveTo>
                <a:lnTo>
                  <a:pt x="1647" y="5342"/>
                </a:lnTo>
                <a:cubicBezTo>
                  <a:pt x="1299" y="5293"/>
                  <a:pt x="1248" y="5043"/>
                  <a:pt x="1198" y="4893"/>
                </a:cubicBezTo>
                <a:cubicBezTo>
                  <a:pt x="1198" y="4694"/>
                  <a:pt x="1299" y="4494"/>
                  <a:pt x="1348" y="4444"/>
                </a:cubicBezTo>
                <a:cubicBezTo>
                  <a:pt x="1348" y="4344"/>
                  <a:pt x="1348" y="4194"/>
                  <a:pt x="1248" y="4144"/>
                </a:cubicBezTo>
                <a:cubicBezTo>
                  <a:pt x="1099" y="4094"/>
                  <a:pt x="649" y="4245"/>
                  <a:pt x="449" y="4294"/>
                </a:cubicBezTo>
                <a:cubicBezTo>
                  <a:pt x="350" y="4344"/>
                  <a:pt x="150" y="4344"/>
                  <a:pt x="0" y="4393"/>
                </a:cubicBezTo>
                <a:cubicBezTo>
                  <a:pt x="0" y="4045"/>
                  <a:pt x="0" y="1299"/>
                  <a:pt x="0" y="998"/>
                </a:cubicBezTo>
                <a:cubicBezTo>
                  <a:pt x="249" y="1149"/>
                  <a:pt x="500" y="1198"/>
                  <a:pt x="649" y="1249"/>
                </a:cubicBezTo>
                <a:cubicBezTo>
                  <a:pt x="799" y="1299"/>
                  <a:pt x="899" y="1299"/>
                  <a:pt x="1048" y="1249"/>
                </a:cubicBezTo>
                <a:cubicBezTo>
                  <a:pt x="1198" y="1249"/>
                  <a:pt x="1198" y="1099"/>
                  <a:pt x="1149" y="949"/>
                </a:cubicBezTo>
                <a:cubicBezTo>
                  <a:pt x="1099" y="799"/>
                  <a:pt x="998" y="650"/>
                  <a:pt x="1048" y="350"/>
                </a:cubicBezTo>
                <a:cubicBezTo>
                  <a:pt x="1149" y="101"/>
                  <a:pt x="1498" y="0"/>
                  <a:pt x="1847" y="50"/>
                </a:cubicBezTo>
                <a:cubicBezTo>
                  <a:pt x="2147" y="101"/>
                  <a:pt x="2297" y="300"/>
                  <a:pt x="2246" y="550"/>
                </a:cubicBezTo>
                <a:cubicBezTo>
                  <a:pt x="2246" y="700"/>
                  <a:pt x="2097" y="850"/>
                  <a:pt x="2147" y="1050"/>
                </a:cubicBezTo>
                <a:cubicBezTo>
                  <a:pt x="2246" y="1249"/>
                  <a:pt x="2546" y="1198"/>
                  <a:pt x="2746" y="1149"/>
                </a:cubicBezTo>
                <a:cubicBezTo>
                  <a:pt x="2995" y="1099"/>
                  <a:pt x="3195" y="1050"/>
                  <a:pt x="3394" y="998"/>
                </a:cubicBezTo>
                <a:cubicBezTo>
                  <a:pt x="3444" y="1249"/>
                  <a:pt x="3495" y="1498"/>
                  <a:pt x="3545" y="1698"/>
                </a:cubicBezTo>
                <a:cubicBezTo>
                  <a:pt x="3644" y="2147"/>
                  <a:pt x="3594" y="2297"/>
                  <a:pt x="3495" y="2347"/>
                </a:cubicBezTo>
                <a:cubicBezTo>
                  <a:pt x="3394" y="2396"/>
                  <a:pt x="3295" y="2347"/>
                  <a:pt x="3195" y="2248"/>
                </a:cubicBezTo>
                <a:cubicBezTo>
                  <a:pt x="3045" y="2197"/>
                  <a:pt x="2995" y="2098"/>
                  <a:pt x="2696" y="2197"/>
                </a:cubicBezTo>
                <a:cubicBezTo>
                  <a:pt x="2396" y="2248"/>
                  <a:pt x="2297" y="2697"/>
                  <a:pt x="2446" y="3047"/>
                </a:cubicBezTo>
                <a:cubicBezTo>
                  <a:pt x="2596" y="3345"/>
                  <a:pt x="2895" y="3345"/>
                  <a:pt x="3045" y="3296"/>
                </a:cubicBezTo>
                <a:cubicBezTo>
                  <a:pt x="3195" y="3246"/>
                  <a:pt x="3394" y="3146"/>
                  <a:pt x="3545" y="3195"/>
                </a:cubicBezTo>
                <a:cubicBezTo>
                  <a:pt x="3644" y="3296"/>
                  <a:pt x="3594" y="3745"/>
                  <a:pt x="3495" y="3994"/>
                </a:cubicBezTo>
                <a:cubicBezTo>
                  <a:pt x="3495" y="4094"/>
                  <a:pt x="3444" y="4245"/>
                  <a:pt x="3394" y="4393"/>
                </a:cubicBezTo>
                <a:cubicBezTo>
                  <a:pt x="3145" y="4344"/>
                  <a:pt x="2795" y="4194"/>
                  <a:pt x="2546" y="4144"/>
                </a:cubicBezTo>
                <a:cubicBezTo>
                  <a:pt x="2196" y="4094"/>
                  <a:pt x="2147" y="4194"/>
                  <a:pt x="2196" y="4393"/>
                </a:cubicBezTo>
                <a:cubicBezTo>
                  <a:pt x="2246" y="4593"/>
                  <a:pt x="2396" y="4593"/>
                  <a:pt x="2396" y="4893"/>
                </a:cubicBezTo>
                <a:cubicBezTo>
                  <a:pt x="2396" y="5293"/>
                  <a:pt x="1997" y="5443"/>
                  <a:pt x="1647" y="5342"/>
                </a:cubicBezTo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7FFD5CB-2BB8-164A-A716-AF6DB16D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120900"/>
            <a:ext cx="1442826" cy="1183748"/>
          </a:xfrm>
          <a:custGeom>
            <a:avLst/>
            <a:gdLst>
              <a:gd name="T0" fmla="*/ 649 w 4443"/>
              <a:gd name="T1" fmla="*/ 3594 h 3645"/>
              <a:gd name="T2" fmla="*/ 649 w 4443"/>
              <a:gd name="T3" fmla="*/ 3594 h 3645"/>
              <a:gd name="T4" fmla="*/ 0 w 4443"/>
              <a:gd name="T5" fmla="*/ 3343 h 3645"/>
              <a:gd name="T6" fmla="*/ 0 w 4443"/>
              <a:gd name="T7" fmla="*/ 0 h 3645"/>
              <a:gd name="T8" fmla="*/ 3394 w 4443"/>
              <a:gd name="T9" fmla="*/ 0 h 3645"/>
              <a:gd name="T10" fmla="*/ 3244 w 4443"/>
              <a:gd name="T11" fmla="*/ 299 h 3645"/>
              <a:gd name="T12" fmla="*/ 3145 w 4443"/>
              <a:gd name="T13" fmla="*/ 898 h 3645"/>
              <a:gd name="T14" fmla="*/ 3394 w 4443"/>
              <a:gd name="T15" fmla="*/ 1147 h 3645"/>
              <a:gd name="T16" fmla="*/ 3894 w 4443"/>
              <a:gd name="T17" fmla="*/ 998 h 3645"/>
              <a:gd name="T18" fmla="*/ 4393 w 4443"/>
              <a:gd name="T19" fmla="*/ 1447 h 3645"/>
              <a:gd name="T20" fmla="*/ 4043 w 4443"/>
              <a:gd name="T21" fmla="*/ 2195 h 3645"/>
              <a:gd name="T22" fmla="*/ 3545 w 4443"/>
              <a:gd name="T23" fmla="*/ 2046 h 3645"/>
              <a:gd name="T24" fmla="*/ 3145 w 4443"/>
              <a:gd name="T25" fmla="*/ 2096 h 3645"/>
              <a:gd name="T26" fmla="*/ 3195 w 4443"/>
              <a:gd name="T27" fmla="*/ 2594 h 3645"/>
              <a:gd name="T28" fmla="*/ 3394 w 4443"/>
              <a:gd name="T29" fmla="*/ 3343 h 3645"/>
              <a:gd name="T30" fmla="*/ 2746 w 4443"/>
              <a:gd name="T31" fmla="*/ 3494 h 3645"/>
              <a:gd name="T32" fmla="*/ 2147 w 4443"/>
              <a:gd name="T33" fmla="*/ 3395 h 3645"/>
              <a:gd name="T34" fmla="*/ 2246 w 4443"/>
              <a:gd name="T35" fmla="*/ 2895 h 3645"/>
              <a:gd name="T36" fmla="*/ 1847 w 4443"/>
              <a:gd name="T37" fmla="*/ 2395 h 3645"/>
              <a:gd name="T38" fmla="*/ 1048 w 4443"/>
              <a:gd name="T39" fmla="*/ 2695 h 3645"/>
              <a:gd name="T40" fmla="*/ 1149 w 4443"/>
              <a:gd name="T41" fmla="*/ 3294 h 3645"/>
              <a:gd name="T42" fmla="*/ 1048 w 4443"/>
              <a:gd name="T43" fmla="*/ 3594 h 3645"/>
              <a:gd name="T44" fmla="*/ 649 w 4443"/>
              <a:gd name="T45" fmla="*/ 359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43" h="3645">
                <a:moveTo>
                  <a:pt x="649" y="3594"/>
                </a:moveTo>
                <a:lnTo>
                  <a:pt x="649" y="3594"/>
                </a:lnTo>
                <a:cubicBezTo>
                  <a:pt x="500" y="3543"/>
                  <a:pt x="249" y="3494"/>
                  <a:pt x="0" y="3343"/>
                </a:cubicBezTo>
                <a:cubicBezTo>
                  <a:pt x="0" y="3144"/>
                  <a:pt x="0" y="0"/>
                  <a:pt x="0" y="0"/>
                </a:cubicBezTo>
                <a:cubicBezTo>
                  <a:pt x="0" y="0"/>
                  <a:pt x="2995" y="0"/>
                  <a:pt x="3394" y="0"/>
                </a:cubicBezTo>
                <a:cubicBezTo>
                  <a:pt x="3345" y="99"/>
                  <a:pt x="3295" y="200"/>
                  <a:pt x="3244" y="299"/>
                </a:cubicBezTo>
                <a:cubicBezTo>
                  <a:pt x="3195" y="449"/>
                  <a:pt x="3096" y="747"/>
                  <a:pt x="3145" y="898"/>
                </a:cubicBezTo>
                <a:cubicBezTo>
                  <a:pt x="3145" y="1097"/>
                  <a:pt x="3244" y="1147"/>
                  <a:pt x="3394" y="1147"/>
                </a:cubicBezTo>
                <a:cubicBezTo>
                  <a:pt x="3594" y="1097"/>
                  <a:pt x="3644" y="998"/>
                  <a:pt x="3894" y="998"/>
                </a:cubicBezTo>
                <a:cubicBezTo>
                  <a:pt x="4094" y="998"/>
                  <a:pt x="4343" y="1198"/>
                  <a:pt x="4393" y="1447"/>
                </a:cubicBezTo>
                <a:cubicBezTo>
                  <a:pt x="4442" y="1746"/>
                  <a:pt x="4343" y="2195"/>
                  <a:pt x="4043" y="2195"/>
                </a:cubicBezTo>
                <a:cubicBezTo>
                  <a:pt x="3744" y="2246"/>
                  <a:pt x="3644" y="2096"/>
                  <a:pt x="3545" y="2046"/>
                </a:cubicBezTo>
                <a:cubicBezTo>
                  <a:pt x="3444" y="1995"/>
                  <a:pt x="3244" y="1946"/>
                  <a:pt x="3145" y="2096"/>
                </a:cubicBezTo>
                <a:cubicBezTo>
                  <a:pt x="3045" y="2246"/>
                  <a:pt x="3145" y="2395"/>
                  <a:pt x="3195" y="2594"/>
                </a:cubicBezTo>
                <a:cubicBezTo>
                  <a:pt x="3195" y="2695"/>
                  <a:pt x="3295" y="3045"/>
                  <a:pt x="3394" y="3343"/>
                </a:cubicBezTo>
                <a:cubicBezTo>
                  <a:pt x="3195" y="3395"/>
                  <a:pt x="2995" y="3444"/>
                  <a:pt x="2746" y="3494"/>
                </a:cubicBezTo>
                <a:cubicBezTo>
                  <a:pt x="2546" y="3543"/>
                  <a:pt x="2246" y="3594"/>
                  <a:pt x="2147" y="3395"/>
                </a:cubicBezTo>
                <a:cubicBezTo>
                  <a:pt x="2097" y="3195"/>
                  <a:pt x="2246" y="3045"/>
                  <a:pt x="2246" y="2895"/>
                </a:cubicBezTo>
                <a:cubicBezTo>
                  <a:pt x="2297" y="2645"/>
                  <a:pt x="2147" y="2446"/>
                  <a:pt x="1847" y="2395"/>
                </a:cubicBezTo>
                <a:cubicBezTo>
                  <a:pt x="1498" y="2345"/>
                  <a:pt x="1149" y="2446"/>
                  <a:pt x="1048" y="2695"/>
                </a:cubicBezTo>
                <a:cubicBezTo>
                  <a:pt x="998" y="2995"/>
                  <a:pt x="1099" y="3144"/>
                  <a:pt x="1149" y="3294"/>
                </a:cubicBezTo>
                <a:cubicBezTo>
                  <a:pt x="1198" y="3444"/>
                  <a:pt x="1198" y="3594"/>
                  <a:pt x="1048" y="3594"/>
                </a:cubicBezTo>
                <a:cubicBezTo>
                  <a:pt x="899" y="3644"/>
                  <a:pt x="799" y="3644"/>
                  <a:pt x="649" y="3594"/>
                </a:cubicBezTo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9DC2D179-E7ED-764C-99BA-5FD5DDF4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10708"/>
            <a:ext cx="1442826" cy="1199492"/>
          </a:xfrm>
          <a:custGeom>
            <a:avLst/>
            <a:gdLst>
              <a:gd name="T0" fmla="*/ 0 w 4443"/>
              <a:gd name="T1" fmla="*/ 3694 h 3695"/>
              <a:gd name="T2" fmla="*/ 0 w 4443"/>
              <a:gd name="T3" fmla="*/ 3694 h 3695"/>
              <a:gd name="T4" fmla="*/ 0 w 4443"/>
              <a:gd name="T5" fmla="*/ 299 h 3695"/>
              <a:gd name="T6" fmla="*/ 449 w 4443"/>
              <a:gd name="T7" fmla="*/ 200 h 3695"/>
              <a:gd name="T8" fmla="*/ 1248 w 4443"/>
              <a:gd name="T9" fmla="*/ 50 h 3695"/>
              <a:gd name="T10" fmla="*/ 1348 w 4443"/>
              <a:gd name="T11" fmla="*/ 350 h 3695"/>
              <a:gd name="T12" fmla="*/ 1198 w 4443"/>
              <a:gd name="T13" fmla="*/ 799 h 3695"/>
              <a:gd name="T14" fmla="*/ 1647 w 4443"/>
              <a:gd name="T15" fmla="*/ 1248 h 3695"/>
              <a:gd name="T16" fmla="*/ 2396 w 4443"/>
              <a:gd name="T17" fmla="*/ 799 h 3695"/>
              <a:gd name="T18" fmla="*/ 2196 w 4443"/>
              <a:gd name="T19" fmla="*/ 299 h 3695"/>
              <a:gd name="T20" fmla="*/ 2546 w 4443"/>
              <a:gd name="T21" fmla="*/ 50 h 3695"/>
              <a:gd name="T22" fmla="*/ 3394 w 4443"/>
              <a:gd name="T23" fmla="*/ 299 h 3695"/>
              <a:gd name="T24" fmla="*/ 3244 w 4443"/>
              <a:gd name="T25" fmla="*/ 649 h 3695"/>
              <a:gd name="T26" fmla="*/ 3145 w 4443"/>
              <a:gd name="T27" fmla="*/ 1248 h 3695"/>
              <a:gd name="T28" fmla="*/ 3394 w 4443"/>
              <a:gd name="T29" fmla="*/ 1448 h 3695"/>
              <a:gd name="T30" fmla="*/ 3894 w 4443"/>
              <a:gd name="T31" fmla="*/ 1349 h 3695"/>
              <a:gd name="T32" fmla="*/ 4393 w 4443"/>
              <a:gd name="T33" fmla="*/ 1798 h 3695"/>
              <a:gd name="T34" fmla="*/ 4043 w 4443"/>
              <a:gd name="T35" fmla="*/ 2547 h 3695"/>
              <a:gd name="T36" fmla="*/ 3545 w 4443"/>
              <a:gd name="T37" fmla="*/ 2397 h 3695"/>
              <a:gd name="T38" fmla="*/ 3145 w 4443"/>
              <a:gd name="T39" fmla="*/ 2446 h 3695"/>
              <a:gd name="T40" fmla="*/ 3195 w 4443"/>
              <a:gd name="T41" fmla="*/ 2895 h 3695"/>
              <a:gd name="T42" fmla="*/ 3394 w 4443"/>
              <a:gd name="T43" fmla="*/ 3694 h 3695"/>
              <a:gd name="T44" fmla="*/ 0 w 4443"/>
              <a:gd name="T45" fmla="*/ 3694 h 3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43" h="3695">
                <a:moveTo>
                  <a:pt x="0" y="3694"/>
                </a:moveTo>
                <a:lnTo>
                  <a:pt x="0" y="3694"/>
                </a:lnTo>
                <a:cubicBezTo>
                  <a:pt x="0" y="3694"/>
                  <a:pt x="0" y="649"/>
                  <a:pt x="0" y="299"/>
                </a:cubicBezTo>
                <a:cubicBezTo>
                  <a:pt x="150" y="250"/>
                  <a:pt x="350" y="250"/>
                  <a:pt x="449" y="200"/>
                </a:cubicBezTo>
                <a:cubicBezTo>
                  <a:pt x="649" y="151"/>
                  <a:pt x="1099" y="0"/>
                  <a:pt x="1248" y="50"/>
                </a:cubicBezTo>
                <a:cubicBezTo>
                  <a:pt x="1348" y="100"/>
                  <a:pt x="1348" y="250"/>
                  <a:pt x="1348" y="350"/>
                </a:cubicBezTo>
                <a:cubicBezTo>
                  <a:pt x="1299" y="400"/>
                  <a:pt x="1198" y="600"/>
                  <a:pt x="1198" y="799"/>
                </a:cubicBezTo>
                <a:cubicBezTo>
                  <a:pt x="1248" y="949"/>
                  <a:pt x="1299" y="1199"/>
                  <a:pt x="1647" y="1248"/>
                </a:cubicBezTo>
                <a:cubicBezTo>
                  <a:pt x="1997" y="1349"/>
                  <a:pt x="2396" y="1199"/>
                  <a:pt x="2396" y="799"/>
                </a:cubicBezTo>
                <a:cubicBezTo>
                  <a:pt x="2396" y="499"/>
                  <a:pt x="2246" y="499"/>
                  <a:pt x="2196" y="299"/>
                </a:cubicBezTo>
                <a:cubicBezTo>
                  <a:pt x="2147" y="100"/>
                  <a:pt x="2196" y="0"/>
                  <a:pt x="2546" y="50"/>
                </a:cubicBezTo>
                <a:cubicBezTo>
                  <a:pt x="2795" y="100"/>
                  <a:pt x="3145" y="250"/>
                  <a:pt x="3394" y="299"/>
                </a:cubicBezTo>
                <a:cubicBezTo>
                  <a:pt x="3345" y="449"/>
                  <a:pt x="3295" y="550"/>
                  <a:pt x="3244" y="649"/>
                </a:cubicBezTo>
                <a:cubicBezTo>
                  <a:pt x="3195" y="799"/>
                  <a:pt x="3096" y="1098"/>
                  <a:pt x="3145" y="1248"/>
                </a:cubicBezTo>
                <a:cubicBezTo>
                  <a:pt x="3145" y="1398"/>
                  <a:pt x="3244" y="1497"/>
                  <a:pt x="3394" y="1448"/>
                </a:cubicBezTo>
                <a:cubicBezTo>
                  <a:pt x="3594" y="1448"/>
                  <a:pt x="3644" y="1298"/>
                  <a:pt x="3894" y="1349"/>
                </a:cubicBezTo>
                <a:cubicBezTo>
                  <a:pt x="4094" y="1349"/>
                  <a:pt x="4343" y="1497"/>
                  <a:pt x="4393" y="1798"/>
                </a:cubicBezTo>
                <a:cubicBezTo>
                  <a:pt x="4442" y="2096"/>
                  <a:pt x="4343" y="2496"/>
                  <a:pt x="4043" y="2547"/>
                </a:cubicBezTo>
                <a:cubicBezTo>
                  <a:pt x="3744" y="2547"/>
                  <a:pt x="3644" y="2397"/>
                  <a:pt x="3545" y="2397"/>
                </a:cubicBezTo>
                <a:cubicBezTo>
                  <a:pt x="3444" y="2347"/>
                  <a:pt x="3244" y="2296"/>
                  <a:pt x="3145" y="2446"/>
                </a:cubicBezTo>
                <a:cubicBezTo>
                  <a:pt x="3045" y="2547"/>
                  <a:pt x="3145" y="2747"/>
                  <a:pt x="3195" y="2895"/>
                </a:cubicBezTo>
                <a:cubicBezTo>
                  <a:pt x="3195" y="2996"/>
                  <a:pt x="3295" y="3395"/>
                  <a:pt x="3394" y="3694"/>
                </a:cubicBezTo>
                <a:cubicBezTo>
                  <a:pt x="3096" y="3694"/>
                  <a:pt x="0" y="3694"/>
                  <a:pt x="0" y="3694"/>
                </a:cubicBezTo>
              </a:path>
            </a:pathLst>
          </a:custGeom>
          <a:solidFill>
            <a:schemeClr val="accent6"/>
          </a:solidFill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68E40-CEEA-FF4F-A4BD-2BA62C57F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52AA3-8456-154A-B530-F8215592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71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266700" dist="38100" dir="2700000" sx="101000" sy="101000" algn="tl" rotWithShape="0">
                    <a:prstClr val="black">
                      <a:alpha val="86000"/>
                    </a:prstClr>
                  </a:outerShdw>
                </a:effectLst>
              </a:rPr>
              <a:t>What is Law Enforcement’s Role?</a:t>
            </a:r>
            <a:br>
              <a:rPr lang="en-US" dirty="0">
                <a:solidFill>
                  <a:schemeClr val="bg1"/>
                </a:solidFill>
                <a:effectLst>
                  <a:outerShdw blurRad="266700" dist="38100" dir="2700000" sx="101000" sy="101000" algn="tl" rotWithShape="0">
                    <a:prstClr val="black">
                      <a:alpha val="86000"/>
                    </a:prst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266700" dist="38100" dir="2700000" sx="101000" sy="101000" algn="tl" rotWithShape="0">
                    <a:prstClr val="black">
                      <a:alpha val="86000"/>
                    </a:prstClr>
                  </a:outerShdw>
                </a:effectLst>
              </a:rPr>
              <a:t>It’s about saving lives in your community!</a:t>
            </a:r>
            <a:endParaRPr lang="en-US" b="1" dirty="0">
              <a:solidFill>
                <a:schemeClr val="bg1"/>
              </a:solidFill>
              <a:effectLst>
                <a:outerShdw blurRad="266700" dist="38100" dir="2700000" sx="101000" sy="101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4FDFC-4784-694B-A87F-24A47BB7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Strategic Planning Process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0FBA5E6-5A57-A041-95F1-5D749238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59" y="3074175"/>
            <a:ext cx="970686" cy="1423947"/>
          </a:xfrm>
          <a:custGeom>
            <a:avLst/>
            <a:gdLst>
              <a:gd name="T0" fmla="*/ 7249 w 7272"/>
              <a:gd name="T1" fmla="*/ 3223 h 10668"/>
              <a:gd name="T2" fmla="*/ 6977 w 7272"/>
              <a:gd name="T3" fmla="*/ 2190 h 10668"/>
              <a:gd name="T4" fmla="*/ 6432 w 7272"/>
              <a:gd name="T5" fmla="*/ 1304 h 10668"/>
              <a:gd name="T6" fmla="*/ 5662 w 7272"/>
              <a:gd name="T7" fmla="*/ 611 h 10668"/>
              <a:gd name="T8" fmla="*/ 4717 w 7272"/>
              <a:gd name="T9" fmla="*/ 161 h 10668"/>
              <a:gd name="T10" fmla="*/ 3644 w 7272"/>
              <a:gd name="T11" fmla="*/ 0 h 10668"/>
              <a:gd name="T12" fmla="*/ 3273 w 7272"/>
              <a:gd name="T13" fmla="*/ 18 h 10668"/>
              <a:gd name="T14" fmla="*/ 2230 w 7272"/>
              <a:gd name="T15" fmla="*/ 281 h 10668"/>
              <a:gd name="T16" fmla="*/ 1334 w 7272"/>
              <a:gd name="T17" fmla="*/ 818 h 10668"/>
              <a:gd name="T18" fmla="*/ 631 w 7272"/>
              <a:gd name="T19" fmla="*/ 1580 h 10668"/>
              <a:gd name="T20" fmla="*/ 171 w 7272"/>
              <a:gd name="T21" fmla="*/ 2521 h 10668"/>
              <a:gd name="T22" fmla="*/ 0 w 7272"/>
              <a:gd name="T23" fmla="*/ 3592 h 10668"/>
              <a:gd name="T24" fmla="*/ 74 w 7272"/>
              <a:gd name="T25" fmla="*/ 4406 h 10668"/>
              <a:gd name="T26" fmla="*/ 320 w 7272"/>
              <a:gd name="T27" fmla="*/ 5159 h 10668"/>
              <a:gd name="T28" fmla="*/ 838 w 7272"/>
              <a:gd name="T29" fmla="*/ 6012 h 10668"/>
              <a:gd name="T30" fmla="*/ 2469 w 7272"/>
              <a:gd name="T31" fmla="*/ 8343 h 10668"/>
              <a:gd name="T32" fmla="*/ 3231 w 7272"/>
              <a:gd name="T33" fmla="*/ 9705 h 10668"/>
              <a:gd name="T34" fmla="*/ 3588 w 7272"/>
              <a:gd name="T35" fmla="*/ 10520 h 10668"/>
              <a:gd name="T36" fmla="*/ 3644 w 7272"/>
              <a:gd name="T37" fmla="*/ 10649 h 10668"/>
              <a:gd name="T38" fmla="*/ 3768 w 7272"/>
              <a:gd name="T39" fmla="*/ 10322 h 10668"/>
              <a:gd name="T40" fmla="*/ 4509 w 7272"/>
              <a:gd name="T41" fmla="*/ 8844 h 10668"/>
              <a:gd name="T42" fmla="*/ 6084 w 7272"/>
              <a:gd name="T43" fmla="*/ 6505 h 10668"/>
              <a:gd name="T44" fmla="*/ 6835 w 7272"/>
              <a:gd name="T45" fmla="*/ 5393 h 10668"/>
              <a:gd name="T46" fmla="*/ 7133 w 7272"/>
              <a:gd name="T47" fmla="*/ 4665 h 10668"/>
              <a:gd name="T48" fmla="*/ 7267 w 7272"/>
              <a:gd name="T49" fmla="*/ 3869 h 10668"/>
              <a:gd name="T50" fmla="*/ 3644 w 7272"/>
              <a:gd name="T51" fmla="*/ 4960 h 10668"/>
              <a:gd name="T52" fmla="*/ 3233 w 7272"/>
              <a:gd name="T53" fmla="*/ 4898 h 10668"/>
              <a:gd name="T54" fmla="*/ 2870 w 7272"/>
              <a:gd name="T55" fmla="*/ 4723 h 10668"/>
              <a:gd name="T56" fmla="*/ 2575 w 7272"/>
              <a:gd name="T57" fmla="*/ 4455 h 10668"/>
              <a:gd name="T58" fmla="*/ 2367 w 7272"/>
              <a:gd name="T59" fmla="*/ 4113 h 10668"/>
              <a:gd name="T60" fmla="*/ 2265 w 7272"/>
              <a:gd name="T61" fmla="*/ 3715 h 10668"/>
              <a:gd name="T62" fmla="*/ 2286 w 7272"/>
              <a:gd name="T63" fmla="*/ 3300 h 10668"/>
              <a:gd name="T64" fmla="*/ 2426 w 7272"/>
              <a:gd name="T65" fmla="*/ 2925 h 10668"/>
              <a:gd name="T66" fmla="*/ 2665 w 7272"/>
              <a:gd name="T67" fmla="*/ 2609 h 10668"/>
              <a:gd name="T68" fmla="*/ 2984 w 7272"/>
              <a:gd name="T69" fmla="*/ 2372 h 10668"/>
              <a:gd name="T70" fmla="*/ 3365 w 7272"/>
              <a:gd name="T71" fmla="*/ 2233 h 10668"/>
              <a:gd name="T72" fmla="*/ 3783 w 7272"/>
              <a:gd name="T73" fmla="*/ 2212 h 10668"/>
              <a:gd name="T74" fmla="*/ 4173 w 7272"/>
              <a:gd name="T75" fmla="*/ 2313 h 10668"/>
              <a:gd name="T76" fmla="*/ 4511 w 7272"/>
              <a:gd name="T77" fmla="*/ 2520 h 10668"/>
              <a:gd name="T78" fmla="*/ 4777 w 7272"/>
              <a:gd name="T79" fmla="*/ 2812 h 10668"/>
              <a:gd name="T80" fmla="*/ 4951 w 7272"/>
              <a:gd name="T81" fmla="*/ 3170 h 10668"/>
              <a:gd name="T82" fmla="*/ 5013 w 7272"/>
              <a:gd name="T83" fmla="*/ 3573 h 10668"/>
              <a:gd name="T84" fmla="*/ 4951 w 7272"/>
              <a:gd name="T85" fmla="*/ 3985 h 10668"/>
              <a:gd name="T86" fmla="*/ 4777 w 7272"/>
              <a:gd name="T87" fmla="*/ 4348 h 10668"/>
              <a:gd name="T88" fmla="*/ 4511 w 7272"/>
              <a:gd name="T89" fmla="*/ 4643 h 10668"/>
              <a:gd name="T90" fmla="*/ 4173 w 7272"/>
              <a:gd name="T91" fmla="*/ 4851 h 10668"/>
              <a:gd name="T92" fmla="*/ 3783 w 7272"/>
              <a:gd name="T93" fmla="*/ 4953 h 10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72" h="10668">
                <a:moveTo>
                  <a:pt x="7271" y="3592"/>
                </a:moveTo>
                <a:lnTo>
                  <a:pt x="7271" y="3592"/>
                </a:lnTo>
                <a:lnTo>
                  <a:pt x="7249" y="3223"/>
                </a:lnTo>
                <a:lnTo>
                  <a:pt x="7192" y="2866"/>
                </a:lnTo>
                <a:lnTo>
                  <a:pt x="7101" y="2521"/>
                </a:lnTo>
                <a:lnTo>
                  <a:pt x="6977" y="2190"/>
                </a:lnTo>
                <a:lnTo>
                  <a:pt x="6823" y="1876"/>
                </a:lnTo>
                <a:lnTo>
                  <a:pt x="6641" y="1580"/>
                </a:lnTo>
                <a:lnTo>
                  <a:pt x="6432" y="1304"/>
                </a:lnTo>
                <a:lnTo>
                  <a:pt x="6198" y="1049"/>
                </a:lnTo>
                <a:lnTo>
                  <a:pt x="5941" y="818"/>
                </a:lnTo>
                <a:lnTo>
                  <a:pt x="5662" y="611"/>
                </a:lnTo>
                <a:lnTo>
                  <a:pt x="5364" y="432"/>
                </a:lnTo>
                <a:lnTo>
                  <a:pt x="5049" y="281"/>
                </a:lnTo>
                <a:lnTo>
                  <a:pt x="4717" y="161"/>
                </a:lnTo>
                <a:lnTo>
                  <a:pt x="4371" y="73"/>
                </a:lnTo>
                <a:lnTo>
                  <a:pt x="4013" y="18"/>
                </a:lnTo>
                <a:lnTo>
                  <a:pt x="3644" y="0"/>
                </a:lnTo>
                <a:lnTo>
                  <a:pt x="3644" y="0"/>
                </a:lnTo>
                <a:lnTo>
                  <a:pt x="3644" y="0"/>
                </a:lnTo>
                <a:lnTo>
                  <a:pt x="3273" y="18"/>
                </a:lnTo>
                <a:lnTo>
                  <a:pt x="2912" y="73"/>
                </a:lnTo>
                <a:lnTo>
                  <a:pt x="2564" y="161"/>
                </a:lnTo>
                <a:lnTo>
                  <a:pt x="2230" y="281"/>
                </a:lnTo>
                <a:lnTo>
                  <a:pt x="1913" y="432"/>
                </a:lnTo>
                <a:lnTo>
                  <a:pt x="1613" y="611"/>
                </a:lnTo>
                <a:lnTo>
                  <a:pt x="1334" y="818"/>
                </a:lnTo>
                <a:lnTo>
                  <a:pt x="1076" y="1049"/>
                </a:lnTo>
                <a:lnTo>
                  <a:pt x="841" y="1304"/>
                </a:lnTo>
                <a:lnTo>
                  <a:pt x="631" y="1580"/>
                </a:lnTo>
                <a:lnTo>
                  <a:pt x="449" y="1876"/>
                </a:lnTo>
                <a:lnTo>
                  <a:pt x="295" y="2190"/>
                </a:lnTo>
                <a:lnTo>
                  <a:pt x="171" y="2521"/>
                </a:lnTo>
                <a:lnTo>
                  <a:pt x="79" y="2866"/>
                </a:lnTo>
                <a:lnTo>
                  <a:pt x="22" y="3223"/>
                </a:lnTo>
                <a:lnTo>
                  <a:pt x="0" y="3592"/>
                </a:lnTo>
                <a:lnTo>
                  <a:pt x="4" y="3869"/>
                </a:lnTo>
                <a:lnTo>
                  <a:pt x="29" y="4141"/>
                </a:lnTo>
                <a:lnTo>
                  <a:pt x="74" y="4406"/>
                </a:lnTo>
                <a:lnTo>
                  <a:pt x="138" y="4665"/>
                </a:lnTo>
                <a:lnTo>
                  <a:pt x="220" y="4916"/>
                </a:lnTo>
                <a:lnTo>
                  <a:pt x="320" y="5159"/>
                </a:lnTo>
                <a:lnTo>
                  <a:pt x="437" y="5393"/>
                </a:lnTo>
                <a:lnTo>
                  <a:pt x="569" y="5618"/>
                </a:lnTo>
                <a:lnTo>
                  <a:pt x="838" y="6012"/>
                </a:lnTo>
                <a:lnTo>
                  <a:pt x="1189" y="6505"/>
                </a:lnTo>
                <a:lnTo>
                  <a:pt x="2116" y="7805"/>
                </a:lnTo>
                <a:lnTo>
                  <a:pt x="2469" y="8343"/>
                </a:lnTo>
                <a:lnTo>
                  <a:pt x="2772" y="8844"/>
                </a:lnTo>
                <a:lnTo>
                  <a:pt x="3025" y="9301"/>
                </a:lnTo>
                <a:lnTo>
                  <a:pt x="3231" y="9705"/>
                </a:lnTo>
                <a:lnTo>
                  <a:pt x="3392" y="10048"/>
                </a:lnTo>
                <a:lnTo>
                  <a:pt x="3511" y="10322"/>
                </a:lnTo>
                <a:lnTo>
                  <a:pt x="3588" y="10520"/>
                </a:lnTo>
                <a:lnTo>
                  <a:pt x="3627" y="10632"/>
                </a:lnTo>
                <a:lnTo>
                  <a:pt x="3627" y="10667"/>
                </a:lnTo>
                <a:lnTo>
                  <a:pt x="3644" y="10649"/>
                </a:lnTo>
                <a:lnTo>
                  <a:pt x="3644" y="10667"/>
                </a:lnTo>
                <a:lnTo>
                  <a:pt x="3644" y="10632"/>
                </a:lnTo>
                <a:lnTo>
                  <a:pt x="3768" y="10322"/>
                </a:lnTo>
                <a:lnTo>
                  <a:pt x="4049" y="9705"/>
                </a:lnTo>
                <a:lnTo>
                  <a:pt x="4255" y="9301"/>
                </a:lnTo>
                <a:lnTo>
                  <a:pt x="4509" y="8844"/>
                </a:lnTo>
                <a:lnTo>
                  <a:pt x="4814" y="8343"/>
                </a:lnTo>
                <a:lnTo>
                  <a:pt x="5173" y="7805"/>
                </a:lnTo>
                <a:lnTo>
                  <a:pt x="6084" y="6505"/>
                </a:lnTo>
                <a:lnTo>
                  <a:pt x="6433" y="6012"/>
                </a:lnTo>
                <a:lnTo>
                  <a:pt x="6702" y="5618"/>
                </a:lnTo>
                <a:lnTo>
                  <a:pt x="6835" y="5393"/>
                </a:lnTo>
                <a:lnTo>
                  <a:pt x="6951" y="5159"/>
                </a:lnTo>
                <a:lnTo>
                  <a:pt x="7051" y="4916"/>
                </a:lnTo>
                <a:lnTo>
                  <a:pt x="7133" y="4665"/>
                </a:lnTo>
                <a:lnTo>
                  <a:pt x="7197" y="4406"/>
                </a:lnTo>
                <a:lnTo>
                  <a:pt x="7242" y="4141"/>
                </a:lnTo>
                <a:lnTo>
                  <a:pt x="7267" y="3869"/>
                </a:lnTo>
                <a:lnTo>
                  <a:pt x="7271" y="3592"/>
                </a:lnTo>
                <a:close/>
                <a:moveTo>
                  <a:pt x="3644" y="4960"/>
                </a:moveTo>
                <a:lnTo>
                  <a:pt x="3644" y="4960"/>
                </a:lnTo>
                <a:lnTo>
                  <a:pt x="3503" y="4953"/>
                </a:lnTo>
                <a:lnTo>
                  <a:pt x="3365" y="4932"/>
                </a:lnTo>
                <a:lnTo>
                  <a:pt x="3233" y="4898"/>
                </a:lnTo>
                <a:lnTo>
                  <a:pt x="3105" y="4851"/>
                </a:lnTo>
                <a:lnTo>
                  <a:pt x="2984" y="4793"/>
                </a:lnTo>
                <a:lnTo>
                  <a:pt x="2870" y="4723"/>
                </a:lnTo>
                <a:lnTo>
                  <a:pt x="2763" y="4643"/>
                </a:lnTo>
                <a:lnTo>
                  <a:pt x="2665" y="4554"/>
                </a:lnTo>
                <a:lnTo>
                  <a:pt x="2575" y="4455"/>
                </a:lnTo>
                <a:lnTo>
                  <a:pt x="2495" y="4348"/>
                </a:lnTo>
                <a:lnTo>
                  <a:pt x="2426" y="4234"/>
                </a:lnTo>
                <a:lnTo>
                  <a:pt x="2367" y="4113"/>
                </a:lnTo>
                <a:lnTo>
                  <a:pt x="2320" y="3985"/>
                </a:lnTo>
                <a:lnTo>
                  <a:pt x="2286" y="3852"/>
                </a:lnTo>
                <a:lnTo>
                  <a:pt x="2265" y="3715"/>
                </a:lnTo>
                <a:lnTo>
                  <a:pt x="2258" y="3573"/>
                </a:lnTo>
                <a:lnTo>
                  <a:pt x="2265" y="3435"/>
                </a:lnTo>
                <a:lnTo>
                  <a:pt x="2286" y="3300"/>
                </a:lnTo>
                <a:lnTo>
                  <a:pt x="2320" y="3170"/>
                </a:lnTo>
                <a:lnTo>
                  <a:pt x="2367" y="3045"/>
                </a:lnTo>
                <a:lnTo>
                  <a:pt x="2426" y="2925"/>
                </a:lnTo>
                <a:lnTo>
                  <a:pt x="2495" y="2812"/>
                </a:lnTo>
                <a:lnTo>
                  <a:pt x="2575" y="2707"/>
                </a:lnTo>
                <a:lnTo>
                  <a:pt x="2665" y="2609"/>
                </a:lnTo>
                <a:lnTo>
                  <a:pt x="2763" y="2520"/>
                </a:lnTo>
                <a:lnTo>
                  <a:pt x="2870" y="2441"/>
                </a:lnTo>
                <a:lnTo>
                  <a:pt x="2984" y="2372"/>
                </a:lnTo>
                <a:lnTo>
                  <a:pt x="3105" y="2313"/>
                </a:lnTo>
                <a:lnTo>
                  <a:pt x="3233" y="2267"/>
                </a:lnTo>
                <a:lnTo>
                  <a:pt x="3365" y="2233"/>
                </a:lnTo>
                <a:lnTo>
                  <a:pt x="3503" y="2212"/>
                </a:lnTo>
                <a:lnTo>
                  <a:pt x="3644" y="2205"/>
                </a:lnTo>
                <a:lnTo>
                  <a:pt x="3783" y="2212"/>
                </a:lnTo>
                <a:lnTo>
                  <a:pt x="3918" y="2233"/>
                </a:lnTo>
                <a:lnTo>
                  <a:pt x="4048" y="2267"/>
                </a:lnTo>
                <a:lnTo>
                  <a:pt x="4173" y="2313"/>
                </a:lnTo>
                <a:lnTo>
                  <a:pt x="4293" y="2372"/>
                </a:lnTo>
                <a:lnTo>
                  <a:pt x="4406" y="2441"/>
                </a:lnTo>
                <a:lnTo>
                  <a:pt x="4511" y="2520"/>
                </a:lnTo>
                <a:lnTo>
                  <a:pt x="4609" y="2609"/>
                </a:lnTo>
                <a:lnTo>
                  <a:pt x="4698" y="2707"/>
                </a:lnTo>
                <a:lnTo>
                  <a:pt x="4777" y="2812"/>
                </a:lnTo>
                <a:lnTo>
                  <a:pt x="4846" y="2925"/>
                </a:lnTo>
                <a:lnTo>
                  <a:pt x="4904" y="3045"/>
                </a:lnTo>
                <a:lnTo>
                  <a:pt x="4951" y="3170"/>
                </a:lnTo>
                <a:lnTo>
                  <a:pt x="4985" y="3300"/>
                </a:lnTo>
                <a:lnTo>
                  <a:pt x="5006" y="3435"/>
                </a:lnTo>
                <a:lnTo>
                  <a:pt x="5013" y="3573"/>
                </a:lnTo>
                <a:lnTo>
                  <a:pt x="5006" y="3715"/>
                </a:lnTo>
                <a:lnTo>
                  <a:pt x="4985" y="3852"/>
                </a:lnTo>
                <a:lnTo>
                  <a:pt x="4951" y="3985"/>
                </a:lnTo>
                <a:lnTo>
                  <a:pt x="4904" y="4113"/>
                </a:lnTo>
                <a:lnTo>
                  <a:pt x="4846" y="4234"/>
                </a:lnTo>
                <a:lnTo>
                  <a:pt x="4777" y="4348"/>
                </a:lnTo>
                <a:lnTo>
                  <a:pt x="4698" y="4455"/>
                </a:lnTo>
                <a:lnTo>
                  <a:pt x="4609" y="4554"/>
                </a:lnTo>
                <a:lnTo>
                  <a:pt x="4511" y="4643"/>
                </a:lnTo>
                <a:lnTo>
                  <a:pt x="4406" y="4723"/>
                </a:lnTo>
                <a:lnTo>
                  <a:pt x="4293" y="4793"/>
                </a:lnTo>
                <a:lnTo>
                  <a:pt x="4173" y="4851"/>
                </a:lnTo>
                <a:lnTo>
                  <a:pt x="4048" y="4898"/>
                </a:lnTo>
                <a:lnTo>
                  <a:pt x="3918" y="4932"/>
                </a:lnTo>
                <a:lnTo>
                  <a:pt x="3783" y="4953"/>
                </a:lnTo>
                <a:lnTo>
                  <a:pt x="3644" y="49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A0813C1-2F5C-0346-98B9-5526CB86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750" y="3074175"/>
            <a:ext cx="970686" cy="1423947"/>
          </a:xfrm>
          <a:custGeom>
            <a:avLst/>
            <a:gdLst>
              <a:gd name="T0" fmla="*/ 7249 w 7272"/>
              <a:gd name="T1" fmla="*/ 3223 h 10668"/>
              <a:gd name="T2" fmla="*/ 6977 w 7272"/>
              <a:gd name="T3" fmla="*/ 2190 h 10668"/>
              <a:gd name="T4" fmla="*/ 6432 w 7272"/>
              <a:gd name="T5" fmla="*/ 1304 h 10668"/>
              <a:gd name="T6" fmla="*/ 5662 w 7272"/>
              <a:gd name="T7" fmla="*/ 611 h 10668"/>
              <a:gd name="T8" fmla="*/ 4717 w 7272"/>
              <a:gd name="T9" fmla="*/ 161 h 10668"/>
              <a:gd name="T10" fmla="*/ 3644 w 7272"/>
              <a:gd name="T11" fmla="*/ 0 h 10668"/>
              <a:gd name="T12" fmla="*/ 3273 w 7272"/>
              <a:gd name="T13" fmla="*/ 18 h 10668"/>
              <a:gd name="T14" fmla="*/ 2230 w 7272"/>
              <a:gd name="T15" fmla="*/ 281 h 10668"/>
              <a:gd name="T16" fmla="*/ 1334 w 7272"/>
              <a:gd name="T17" fmla="*/ 818 h 10668"/>
              <a:gd name="T18" fmla="*/ 631 w 7272"/>
              <a:gd name="T19" fmla="*/ 1580 h 10668"/>
              <a:gd name="T20" fmla="*/ 171 w 7272"/>
              <a:gd name="T21" fmla="*/ 2521 h 10668"/>
              <a:gd name="T22" fmla="*/ 0 w 7272"/>
              <a:gd name="T23" fmla="*/ 3592 h 10668"/>
              <a:gd name="T24" fmla="*/ 74 w 7272"/>
              <a:gd name="T25" fmla="*/ 4406 h 10668"/>
              <a:gd name="T26" fmla="*/ 320 w 7272"/>
              <a:gd name="T27" fmla="*/ 5159 h 10668"/>
              <a:gd name="T28" fmla="*/ 838 w 7272"/>
              <a:gd name="T29" fmla="*/ 6012 h 10668"/>
              <a:gd name="T30" fmla="*/ 2469 w 7272"/>
              <a:gd name="T31" fmla="*/ 8343 h 10668"/>
              <a:gd name="T32" fmla="*/ 3231 w 7272"/>
              <a:gd name="T33" fmla="*/ 9705 h 10668"/>
              <a:gd name="T34" fmla="*/ 3588 w 7272"/>
              <a:gd name="T35" fmla="*/ 10520 h 10668"/>
              <a:gd name="T36" fmla="*/ 3644 w 7272"/>
              <a:gd name="T37" fmla="*/ 10649 h 10668"/>
              <a:gd name="T38" fmla="*/ 3768 w 7272"/>
              <a:gd name="T39" fmla="*/ 10322 h 10668"/>
              <a:gd name="T40" fmla="*/ 4509 w 7272"/>
              <a:gd name="T41" fmla="*/ 8844 h 10668"/>
              <a:gd name="T42" fmla="*/ 6084 w 7272"/>
              <a:gd name="T43" fmla="*/ 6505 h 10668"/>
              <a:gd name="T44" fmla="*/ 6835 w 7272"/>
              <a:gd name="T45" fmla="*/ 5393 h 10668"/>
              <a:gd name="T46" fmla="*/ 7133 w 7272"/>
              <a:gd name="T47" fmla="*/ 4665 h 10668"/>
              <a:gd name="T48" fmla="*/ 7267 w 7272"/>
              <a:gd name="T49" fmla="*/ 3869 h 10668"/>
              <a:gd name="T50" fmla="*/ 3644 w 7272"/>
              <a:gd name="T51" fmla="*/ 4960 h 10668"/>
              <a:gd name="T52" fmla="*/ 3233 w 7272"/>
              <a:gd name="T53" fmla="*/ 4898 h 10668"/>
              <a:gd name="T54" fmla="*/ 2870 w 7272"/>
              <a:gd name="T55" fmla="*/ 4723 h 10668"/>
              <a:gd name="T56" fmla="*/ 2575 w 7272"/>
              <a:gd name="T57" fmla="*/ 4455 h 10668"/>
              <a:gd name="T58" fmla="*/ 2367 w 7272"/>
              <a:gd name="T59" fmla="*/ 4113 h 10668"/>
              <a:gd name="T60" fmla="*/ 2265 w 7272"/>
              <a:gd name="T61" fmla="*/ 3715 h 10668"/>
              <a:gd name="T62" fmla="*/ 2286 w 7272"/>
              <a:gd name="T63" fmla="*/ 3300 h 10668"/>
              <a:gd name="T64" fmla="*/ 2426 w 7272"/>
              <a:gd name="T65" fmla="*/ 2925 h 10668"/>
              <a:gd name="T66" fmla="*/ 2665 w 7272"/>
              <a:gd name="T67" fmla="*/ 2609 h 10668"/>
              <a:gd name="T68" fmla="*/ 2984 w 7272"/>
              <a:gd name="T69" fmla="*/ 2372 h 10668"/>
              <a:gd name="T70" fmla="*/ 3365 w 7272"/>
              <a:gd name="T71" fmla="*/ 2233 h 10668"/>
              <a:gd name="T72" fmla="*/ 3783 w 7272"/>
              <a:gd name="T73" fmla="*/ 2212 h 10668"/>
              <a:gd name="T74" fmla="*/ 4173 w 7272"/>
              <a:gd name="T75" fmla="*/ 2313 h 10668"/>
              <a:gd name="T76" fmla="*/ 4511 w 7272"/>
              <a:gd name="T77" fmla="*/ 2520 h 10668"/>
              <a:gd name="T78" fmla="*/ 4777 w 7272"/>
              <a:gd name="T79" fmla="*/ 2812 h 10668"/>
              <a:gd name="T80" fmla="*/ 4951 w 7272"/>
              <a:gd name="T81" fmla="*/ 3170 h 10668"/>
              <a:gd name="T82" fmla="*/ 5013 w 7272"/>
              <a:gd name="T83" fmla="*/ 3573 h 10668"/>
              <a:gd name="T84" fmla="*/ 4951 w 7272"/>
              <a:gd name="T85" fmla="*/ 3985 h 10668"/>
              <a:gd name="T86" fmla="*/ 4777 w 7272"/>
              <a:gd name="T87" fmla="*/ 4348 h 10668"/>
              <a:gd name="T88" fmla="*/ 4511 w 7272"/>
              <a:gd name="T89" fmla="*/ 4643 h 10668"/>
              <a:gd name="T90" fmla="*/ 4173 w 7272"/>
              <a:gd name="T91" fmla="*/ 4851 h 10668"/>
              <a:gd name="T92" fmla="*/ 3783 w 7272"/>
              <a:gd name="T93" fmla="*/ 4953 h 10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72" h="10668">
                <a:moveTo>
                  <a:pt x="7271" y="3592"/>
                </a:moveTo>
                <a:lnTo>
                  <a:pt x="7271" y="3592"/>
                </a:lnTo>
                <a:lnTo>
                  <a:pt x="7249" y="3223"/>
                </a:lnTo>
                <a:lnTo>
                  <a:pt x="7192" y="2866"/>
                </a:lnTo>
                <a:lnTo>
                  <a:pt x="7101" y="2521"/>
                </a:lnTo>
                <a:lnTo>
                  <a:pt x="6977" y="2190"/>
                </a:lnTo>
                <a:lnTo>
                  <a:pt x="6823" y="1876"/>
                </a:lnTo>
                <a:lnTo>
                  <a:pt x="6641" y="1580"/>
                </a:lnTo>
                <a:lnTo>
                  <a:pt x="6432" y="1304"/>
                </a:lnTo>
                <a:lnTo>
                  <a:pt x="6198" y="1049"/>
                </a:lnTo>
                <a:lnTo>
                  <a:pt x="5941" y="818"/>
                </a:lnTo>
                <a:lnTo>
                  <a:pt x="5662" y="611"/>
                </a:lnTo>
                <a:lnTo>
                  <a:pt x="5364" y="432"/>
                </a:lnTo>
                <a:lnTo>
                  <a:pt x="5049" y="281"/>
                </a:lnTo>
                <a:lnTo>
                  <a:pt x="4717" y="161"/>
                </a:lnTo>
                <a:lnTo>
                  <a:pt x="4371" y="73"/>
                </a:lnTo>
                <a:lnTo>
                  <a:pt x="4013" y="18"/>
                </a:lnTo>
                <a:lnTo>
                  <a:pt x="3644" y="0"/>
                </a:lnTo>
                <a:lnTo>
                  <a:pt x="3644" y="0"/>
                </a:lnTo>
                <a:lnTo>
                  <a:pt x="3644" y="0"/>
                </a:lnTo>
                <a:lnTo>
                  <a:pt x="3273" y="18"/>
                </a:lnTo>
                <a:lnTo>
                  <a:pt x="2912" y="73"/>
                </a:lnTo>
                <a:lnTo>
                  <a:pt x="2564" y="161"/>
                </a:lnTo>
                <a:lnTo>
                  <a:pt x="2230" y="281"/>
                </a:lnTo>
                <a:lnTo>
                  <a:pt x="1913" y="432"/>
                </a:lnTo>
                <a:lnTo>
                  <a:pt x="1613" y="611"/>
                </a:lnTo>
                <a:lnTo>
                  <a:pt x="1334" y="818"/>
                </a:lnTo>
                <a:lnTo>
                  <a:pt x="1076" y="1049"/>
                </a:lnTo>
                <a:lnTo>
                  <a:pt x="841" y="1304"/>
                </a:lnTo>
                <a:lnTo>
                  <a:pt x="631" y="1580"/>
                </a:lnTo>
                <a:lnTo>
                  <a:pt x="449" y="1876"/>
                </a:lnTo>
                <a:lnTo>
                  <a:pt x="295" y="2190"/>
                </a:lnTo>
                <a:lnTo>
                  <a:pt x="171" y="2521"/>
                </a:lnTo>
                <a:lnTo>
                  <a:pt x="79" y="2866"/>
                </a:lnTo>
                <a:lnTo>
                  <a:pt x="22" y="3223"/>
                </a:lnTo>
                <a:lnTo>
                  <a:pt x="0" y="3592"/>
                </a:lnTo>
                <a:lnTo>
                  <a:pt x="4" y="3869"/>
                </a:lnTo>
                <a:lnTo>
                  <a:pt x="29" y="4141"/>
                </a:lnTo>
                <a:lnTo>
                  <a:pt x="74" y="4406"/>
                </a:lnTo>
                <a:lnTo>
                  <a:pt x="138" y="4665"/>
                </a:lnTo>
                <a:lnTo>
                  <a:pt x="220" y="4916"/>
                </a:lnTo>
                <a:lnTo>
                  <a:pt x="320" y="5159"/>
                </a:lnTo>
                <a:lnTo>
                  <a:pt x="437" y="5393"/>
                </a:lnTo>
                <a:lnTo>
                  <a:pt x="569" y="5618"/>
                </a:lnTo>
                <a:lnTo>
                  <a:pt x="838" y="6012"/>
                </a:lnTo>
                <a:lnTo>
                  <a:pt x="1189" y="6505"/>
                </a:lnTo>
                <a:lnTo>
                  <a:pt x="2116" y="7805"/>
                </a:lnTo>
                <a:lnTo>
                  <a:pt x="2469" y="8343"/>
                </a:lnTo>
                <a:lnTo>
                  <a:pt x="2772" y="8844"/>
                </a:lnTo>
                <a:lnTo>
                  <a:pt x="3025" y="9301"/>
                </a:lnTo>
                <a:lnTo>
                  <a:pt x="3231" y="9705"/>
                </a:lnTo>
                <a:lnTo>
                  <a:pt x="3392" y="10048"/>
                </a:lnTo>
                <a:lnTo>
                  <a:pt x="3511" y="10322"/>
                </a:lnTo>
                <a:lnTo>
                  <a:pt x="3588" y="10520"/>
                </a:lnTo>
                <a:lnTo>
                  <a:pt x="3627" y="10632"/>
                </a:lnTo>
                <a:lnTo>
                  <a:pt x="3627" y="10667"/>
                </a:lnTo>
                <a:lnTo>
                  <a:pt x="3644" y="10649"/>
                </a:lnTo>
                <a:lnTo>
                  <a:pt x="3644" y="10667"/>
                </a:lnTo>
                <a:lnTo>
                  <a:pt x="3644" y="10632"/>
                </a:lnTo>
                <a:lnTo>
                  <a:pt x="3768" y="10322"/>
                </a:lnTo>
                <a:lnTo>
                  <a:pt x="4049" y="9705"/>
                </a:lnTo>
                <a:lnTo>
                  <a:pt x="4255" y="9301"/>
                </a:lnTo>
                <a:lnTo>
                  <a:pt x="4509" y="8844"/>
                </a:lnTo>
                <a:lnTo>
                  <a:pt x="4814" y="8343"/>
                </a:lnTo>
                <a:lnTo>
                  <a:pt x="5173" y="7805"/>
                </a:lnTo>
                <a:lnTo>
                  <a:pt x="6084" y="6505"/>
                </a:lnTo>
                <a:lnTo>
                  <a:pt x="6433" y="6012"/>
                </a:lnTo>
                <a:lnTo>
                  <a:pt x="6702" y="5618"/>
                </a:lnTo>
                <a:lnTo>
                  <a:pt x="6835" y="5393"/>
                </a:lnTo>
                <a:lnTo>
                  <a:pt x="6951" y="5159"/>
                </a:lnTo>
                <a:lnTo>
                  <a:pt x="7051" y="4916"/>
                </a:lnTo>
                <a:lnTo>
                  <a:pt x="7133" y="4665"/>
                </a:lnTo>
                <a:lnTo>
                  <a:pt x="7197" y="4406"/>
                </a:lnTo>
                <a:lnTo>
                  <a:pt x="7242" y="4141"/>
                </a:lnTo>
                <a:lnTo>
                  <a:pt x="7267" y="3869"/>
                </a:lnTo>
                <a:lnTo>
                  <a:pt x="7271" y="3592"/>
                </a:lnTo>
                <a:close/>
                <a:moveTo>
                  <a:pt x="3644" y="4960"/>
                </a:moveTo>
                <a:lnTo>
                  <a:pt x="3644" y="4960"/>
                </a:lnTo>
                <a:lnTo>
                  <a:pt x="3503" y="4953"/>
                </a:lnTo>
                <a:lnTo>
                  <a:pt x="3365" y="4932"/>
                </a:lnTo>
                <a:lnTo>
                  <a:pt x="3233" y="4898"/>
                </a:lnTo>
                <a:lnTo>
                  <a:pt x="3105" y="4851"/>
                </a:lnTo>
                <a:lnTo>
                  <a:pt x="2984" y="4793"/>
                </a:lnTo>
                <a:lnTo>
                  <a:pt x="2870" y="4723"/>
                </a:lnTo>
                <a:lnTo>
                  <a:pt x="2763" y="4643"/>
                </a:lnTo>
                <a:lnTo>
                  <a:pt x="2665" y="4554"/>
                </a:lnTo>
                <a:lnTo>
                  <a:pt x="2575" y="4455"/>
                </a:lnTo>
                <a:lnTo>
                  <a:pt x="2495" y="4348"/>
                </a:lnTo>
                <a:lnTo>
                  <a:pt x="2426" y="4234"/>
                </a:lnTo>
                <a:lnTo>
                  <a:pt x="2367" y="4113"/>
                </a:lnTo>
                <a:lnTo>
                  <a:pt x="2320" y="3985"/>
                </a:lnTo>
                <a:lnTo>
                  <a:pt x="2286" y="3852"/>
                </a:lnTo>
                <a:lnTo>
                  <a:pt x="2265" y="3715"/>
                </a:lnTo>
                <a:lnTo>
                  <a:pt x="2258" y="3573"/>
                </a:lnTo>
                <a:lnTo>
                  <a:pt x="2265" y="3435"/>
                </a:lnTo>
                <a:lnTo>
                  <a:pt x="2286" y="3300"/>
                </a:lnTo>
                <a:lnTo>
                  <a:pt x="2320" y="3170"/>
                </a:lnTo>
                <a:lnTo>
                  <a:pt x="2367" y="3045"/>
                </a:lnTo>
                <a:lnTo>
                  <a:pt x="2426" y="2925"/>
                </a:lnTo>
                <a:lnTo>
                  <a:pt x="2495" y="2812"/>
                </a:lnTo>
                <a:lnTo>
                  <a:pt x="2575" y="2707"/>
                </a:lnTo>
                <a:lnTo>
                  <a:pt x="2665" y="2609"/>
                </a:lnTo>
                <a:lnTo>
                  <a:pt x="2763" y="2520"/>
                </a:lnTo>
                <a:lnTo>
                  <a:pt x="2870" y="2441"/>
                </a:lnTo>
                <a:lnTo>
                  <a:pt x="2984" y="2372"/>
                </a:lnTo>
                <a:lnTo>
                  <a:pt x="3105" y="2313"/>
                </a:lnTo>
                <a:lnTo>
                  <a:pt x="3233" y="2267"/>
                </a:lnTo>
                <a:lnTo>
                  <a:pt x="3365" y="2233"/>
                </a:lnTo>
                <a:lnTo>
                  <a:pt x="3503" y="2212"/>
                </a:lnTo>
                <a:lnTo>
                  <a:pt x="3644" y="2205"/>
                </a:lnTo>
                <a:lnTo>
                  <a:pt x="3783" y="2212"/>
                </a:lnTo>
                <a:lnTo>
                  <a:pt x="3918" y="2233"/>
                </a:lnTo>
                <a:lnTo>
                  <a:pt x="4048" y="2267"/>
                </a:lnTo>
                <a:lnTo>
                  <a:pt x="4173" y="2313"/>
                </a:lnTo>
                <a:lnTo>
                  <a:pt x="4293" y="2372"/>
                </a:lnTo>
                <a:lnTo>
                  <a:pt x="4406" y="2441"/>
                </a:lnTo>
                <a:lnTo>
                  <a:pt x="4511" y="2520"/>
                </a:lnTo>
                <a:lnTo>
                  <a:pt x="4609" y="2609"/>
                </a:lnTo>
                <a:lnTo>
                  <a:pt x="4698" y="2707"/>
                </a:lnTo>
                <a:lnTo>
                  <a:pt x="4777" y="2812"/>
                </a:lnTo>
                <a:lnTo>
                  <a:pt x="4846" y="2925"/>
                </a:lnTo>
                <a:lnTo>
                  <a:pt x="4904" y="3045"/>
                </a:lnTo>
                <a:lnTo>
                  <a:pt x="4951" y="3170"/>
                </a:lnTo>
                <a:lnTo>
                  <a:pt x="4985" y="3300"/>
                </a:lnTo>
                <a:lnTo>
                  <a:pt x="5006" y="3435"/>
                </a:lnTo>
                <a:lnTo>
                  <a:pt x="5013" y="3573"/>
                </a:lnTo>
                <a:lnTo>
                  <a:pt x="5006" y="3715"/>
                </a:lnTo>
                <a:lnTo>
                  <a:pt x="4985" y="3852"/>
                </a:lnTo>
                <a:lnTo>
                  <a:pt x="4951" y="3985"/>
                </a:lnTo>
                <a:lnTo>
                  <a:pt x="4904" y="4113"/>
                </a:lnTo>
                <a:lnTo>
                  <a:pt x="4846" y="4234"/>
                </a:lnTo>
                <a:lnTo>
                  <a:pt x="4777" y="4348"/>
                </a:lnTo>
                <a:lnTo>
                  <a:pt x="4698" y="4455"/>
                </a:lnTo>
                <a:lnTo>
                  <a:pt x="4609" y="4554"/>
                </a:lnTo>
                <a:lnTo>
                  <a:pt x="4511" y="4643"/>
                </a:lnTo>
                <a:lnTo>
                  <a:pt x="4406" y="4723"/>
                </a:lnTo>
                <a:lnTo>
                  <a:pt x="4293" y="4793"/>
                </a:lnTo>
                <a:lnTo>
                  <a:pt x="4173" y="4851"/>
                </a:lnTo>
                <a:lnTo>
                  <a:pt x="4048" y="4898"/>
                </a:lnTo>
                <a:lnTo>
                  <a:pt x="3918" y="4932"/>
                </a:lnTo>
                <a:lnTo>
                  <a:pt x="3783" y="4953"/>
                </a:lnTo>
                <a:lnTo>
                  <a:pt x="3644" y="4960"/>
                </a:lnTo>
                <a:close/>
              </a:path>
            </a:pathLst>
          </a:custGeom>
          <a:solidFill>
            <a:srgbClr val="FFD8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E1C449A4-B818-E64E-B50D-C03FC0EDA6DB}"/>
              </a:ext>
            </a:extLst>
          </p:cNvPr>
          <p:cNvSpPr txBox="1">
            <a:spLocks/>
          </p:cNvSpPr>
          <p:nvPr/>
        </p:nvSpPr>
        <p:spPr>
          <a:xfrm>
            <a:off x="579194" y="2057401"/>
            <a:ext cx="2209799" cy="1423947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spcBef>
                <a:spcPts val="0"/>
              </a:spcBef>
              <a:buFont typeface="Wingdings 2"/>
              <a:buNone/>
            </a:pPr>
            <a:r>
              <a:rPr lang="en-US" sz="2800" b="1" dirty="0"/>
              <a:t>Where we are now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700DCD2D-F8AE-0546-A446-FA41565CE804}"/>
              </a:ext>
            </a:extLst>
          </p:cNvPr>
          <p:cNvSpPr txBox="1">
            <a:spLocks/>
          </p:cNvSpPr>
          <p:nvPr/>
        </p:nvSpPr>
        <p:spPr>
          <a:xfrm>
            <a:off x="6441703" y="2057400"/>
            <a:ext cx="2209799" cy="1423947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spcBef>
                <a:spcPts val="0"/>
              </a:spcBef>
              <a:buFont typeface="Wingdings 2"/>
              <a:buNone/>
            </a:pPr>
            <a:r>
              <a:rPr lang="en-US" sz="2800" b="1" dirty="0"/>
              <a:t>Where we want to be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9361A7-9D36-6D46-BEB6-181EA98DF7DA}"/>
              </a:ext>
            </a:extLst>
          </p:cNvPr>
          <p:cNvCxnSpPr>
            <a:cxnSpLocks/>
          </p:cNvCxnSpPr>
          <p:nvPr/>
        </p:nvCxnSpPr>
        <p:spPr>
          <a:xfrm>
            <a:off x="2438400" y="3786148"/>
            <a:ext cx="4495800" cy="1"/>
          </a:xfrm>
          <a:prstGeom prst="straightConnector1">
            <a:avLst/>
          </a:prstGeom>
          <a:ln w="107950">
            <a:gradFill>
              <a:gsLst>
                <a:gs pos="0">
                  <a:srgbClr val="FFD800"/>
                </a:gs>
                <a:gs pos="99000">
                  <a:srgbClr val="00B050"/>
                </a:gs>
              </a:gsLst>
              <a:lin ang="0" scaled="0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C1428503-5113-544B-A707-9302429DF195}"/>
              </a:ext>
            </a:extLst>
          </p:cNvPr>
          <p:cNvSpPr txBox="1">
            <a:spLocks/>
          </p:cNvSpPr>
          <p:nvPr/>
        </p:nvSpPr>
        <p:spPr>
          <a:xfrm>
            <a:off x="3429000" y="4090950"/>
            <a:ext cx="2514599" cy="1423947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spcBef>
                <a:spcPts val="0"/>
              </a:spcBef>
              <a:buFont typeface="Wingdings 2"/>
              <a:buNone/>
            </a:pPr>
            <a:r>
              <a:rPr lang="en-US" sz="2800" b="1" dirty="0"/>
              <a:t>How will </a:t>
            </a:r>
            <a:br>
              <a:rPr lang="en-US" sz="2800" b="1" dirty="0"/>
            </a:br>
            <a:r>
              <a:rPr lang="en-US" sz="2800" b="1" dirty="0"/>
              <a:t>we get there?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1">
            <a:extLst>
              <a:ext uri="{FF2B5EF4-FFF2-40B4-BE49-F238E27FC236}">
                <a16:creationId xmlns:a16="http://schemas.microsoft.com/office/drawing/2014/main" id="{338780FA-8C32-464F-9049-19BE61A9E7B8}"/>
              </a:ext>
            </a:extLst>
          </p:cNvPr>
          <p:cNvGrpSpPr/>
          <p:nvPr/>
        </p:nvGrpSpPr>
        <p:grpSpPr>
          <a:xfrm>
            <a:off x="2667138" y="1889112"/>
            <a:ext cx="3770275" cy="3926059"/>
            <a:chOff x="2482850" y="1428532"/>
            <a:chExt cx="4217988" cy="445465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7562C6-B3B6-B940-952C-3C6EFCD2FAA4}"/>
                </a:ext>
              </a:extLst>
            </p:cNvPr>
            <p:cNvSpPr/>
            <p:nvPr/>
          </p:nvSpPr>
          <p:spPr>
            <a:xfrm>
              <a:off x="3095203" y="5547086"/>
              <a:ext cx="3124900" cy="3360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B896C00-FF87-024C-8186-7E11C52A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5" y="2227045"/>
              <a:ext cx="1470025" cy="2527300"/>
            </a:xfrm>
            <a:custGeom>
              <a:avLst/>
              <a:gdLst/>
              <a:ahLst/>
              <a:cxnLst>
                <a:cxn ang="0">
                  <a:pos x="169" y="68"/>
                </a:cxn>
                <a:cxn ang="0">
                  <a:pos x="236" y="314"/>
                </a:cxn>
                <a:cxn ang="0">
                  <a:pos x="236" y="314"/>
                </a:cxn>
                <a:cxn ang="0">
                  <a:pos x="183" y="405"/>
                </a:cxn>
                <a:cxn ang="0">
                  <a:pos x="183" y="405"/>
                </a:cxn>
                <a:cxn ang="0">
                  <a:pos x="78" y="15"/>
                </a:cxn>
                <a:cxn ang="0">
                  <a:pos x="57" y="3"/>
                </a:cxn>
                <a:cxn ang="0">
                  <a:pos x="103" y="1"/>
                </a:cxn>
                <a:cxn ang="0">
                  <a:pos x="149" y="0"/>
                </a:cxn>
                <a:cxn ang="0">
                  <a:pos x="171" y="40"/>
                </a:cxn>
                <a:cxn ang="0">
                  <a:pos x="193" y="81"/>
                </a:cxn>
                <a:cxn ang="0">
                  <a:pos x="169" y="68"/>
                </a:cxn>
              </a:cxnLst>
              <a:rect l="0" t="0" r="r" b="b"/>
              <a:pathLst>
                <a:path w="236" h="405">
                  <a:moveTo>
                    <a:pt x="169" y="68"/>
                  </a:moveTo>
                  <a:cubicBezTo>
                    <a:pt x="120" y="154"/>
                    <a:pt x="150" y="264"/>
                    <a:pt x="236" y="314"/>
                  </a:cubicBezTo>
                  <a:lnTo>
                    <a:pt x="236" y="314"/>
                  </a:lnTo>
                  <a:lnTo>
                    <a:pt x="183" y="405"/>
                  </a:lnTo>
                  <a:lnTo>
                    <a:pt x="183" y="405"/>
                  </a:lnTo>
                  <a:cubicBezTo>
                    <a:pt x="47" y="326"/>
                    <a:pt x="0" y="152"/>
                    <a:pt x="78" y="15"/>
                  </a:cubicBezTo>
                  <a:lnTo>
                    <a:pt x="57" y="3"/>
                  </a:lnTo>
                  <a:lnTo>
                    <a:pt x="103" y="1"/>
                  </a:lnTo>
                  <a:lnTo>
                    <a:pt x="149" y="0"/>
                  </a:lnTo>
                  <a:lnTo>
                    <a:pt x="171" y="40"/>
                  </a:lnTo>
                  <a:lnTo>
                    <a:pt x="193" y="81"/>
                  </a:lnTo>
                  <a:lnTo>
                    <a:pt x="169" y="6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DDD5900A-71CE-5246-A8C9-D3BBE900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3774857"/>
              <a:ext cx="2517775" cy="1466850"/>
            </a:xfrm>
            <a:custGeom>
              <a:avLst/>
              <a:gdLst/>
              <a:ahLst/>
              <a:cxnLst>
                <a:cxn ang="0">
                  <a:pos x="404" y="52"/>
                </a:cxn>
                <a:cxn ang="0">
                  <a:pos x="404" y="52"/>
                </a:cxn>
                <a:cxn ang="0">
                  <a:pos x="16" y="157"/>
                </a:cxn>
                <a:cxn ang="0">
                  <a:pos x="3" y="179"/>
                </a:cxn>
                <a:cxn ang="0">
                  <a:pos x="2" y="133"/>
                </a:cxn>
                <a:cxn ang="0">
                  <a:pos x="0" y="87"/>
                </a:cxn>
                <a:cxn ang="0">
                  <a:pos x="41" y="65"/>
                </a:cxn>
                <a:cxn ang="0">
                  <a:pos x="82" y="43"/>
                </a:cxn>
                <a:cxn ang="0">
                  <a:pos x="68" y="67"/>
                </a:cxn>
                <a:cxn ang="0">
                  <a:pos x="313" y="0"/>
                </a:cxn>
                <a:cxn ang="0">
                  <a:pos x="313" y="0"/>
                </a:cxn>
                <a:cxn ang="0">
                  <a:pos x="404" y="52"/>
                </a:cxn>
              </a:cxnLst>
              <a:rect l="0" t="0" r="r" b="b"/>
              <a:pathLst>
                <a:path w="404" h="235">
                  <a:moveTo>
                    <a:pt x="404" y="52"/>
                  </a:moveTo>
                  <a:lnTo>
                    <a:pt x="404" y="52"/>
                  </a:lnTo>
                  <a:cubicBezTo>
                    <a:pt x="326" y="188"/>
                    <a:pt x="152" y="235"/>
                    <a:pt x="16" y="157"/>
                  </a:cubicBezTo>
                  <a:lnTo>
                    <a:pt x="3" y="179"/>
                  </a:lnTo>
                  <a:lnTo>
                    <a:pt x="2" y="133"/>
                  </a:lnTo>
                  <a:lnTo>
                    <a:pt x="0" y="87"/>
                  </a:lnTo>
                  <a:lnTo>
                    <a:pt x="41" y="65"/>
                  </a:lnTo>
                  <a:lnTo>
                    <a:pt x="82" y="43"/>
                  </a:lnTo>
                  <a:lnTo>
                    <a:pt x="68" y="67"/>
                  </a:lnTo>
                  <a:cubicBezTo>
                    <a:pt x="154" y="115"/>
                    <a:pt x="264" y="85"/>
                    <a:pt x="313" y="0"/>
                  </a:cubicBezTo>
                  <a:lnTo>
                    <a:pt x="313" y="0"/>
                  </a:lnTo>
                  <a:lnTo>
                    <a:pt x="404" y="5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222E57B-57F1-6645-9F38-B25D6A23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1665070"/>
              <a:ext cx="1470025" cy="25288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57" y="390"/>
                </a:cxn>
                <a:cxn ang="0">
                  <a:pos x="179" y="402"/>
                </a:cxn>
                <a:cxn ang="0">
                  <a:pos x="133" y="404"/>
                </a:cxn>
                <a:cxn ang="0">
                  <a:pos x="87" y="405"/>
                </a:cxn>
                <a:cxn ang="0">
                  <a:pos x="65" y="365"/>
                </a:cxn>
                <a:cxn ang="0">
                  <a:pos x="44" y="324"/>
                </a:cxn>
                <a:cxn ang="0">
                  <a:pos x="66" y="337"/>
                </a:cxn>
                <a:cxn ang="0">
                  <a:pos x="0" y="91"/>
                </a:cxn>
                <a:cxn ang="0">
                  <a:pos x="53" y="0"/>
                </a:cxn>
              </a:cxnLst>
              <a:rect l="0" t="0" r="r" b="b"/>
              <a:pathLst>
                <a:path w="236" h="405">
                  <a:moveTo>
                    <a:pt x="53" y="0"/>
                  </a:moveTo>
                  <a:cubicBezTo>
                    <a:pt x="189" y="79"/>
                    <a:pt x="236" y="253"/>
                    <a:pt x="157" y="390"/>
                  </a:cubicBezTo>
                  <a:lnTo>
                    <a:pt x="179" y="402"/>
                  </a:lnTo>
                  <a:lnTo>
                    <a:pt x="133" y="404"/>
                  </a:lnTo>
                  <a:lnTo>
                    <a:pt x="87" y="405"/>
                  </a:lnTo>
                  <a:lnTo>
                    <a:pt x="65" y="365"/>
                  </a:lnTo>
                  <a:lnTo>
                    <a:pt x="44" y="324"/>
                  </a:lnTo>
                  <a:lnTo>
                    <a:pt x="66" y="337"/>
                  </a:lnTo>
                  <a:cubicBezTo>
                    <a:pt x="116" y="251"/>
                    <a:pt x="86" y="141"/>
                    <a:pt x="0" y="91"/>
                  </a:cubicBez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E2B26886-4885-8544-B592-892E39FAD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1428532"/>
              <a:ext cx="3171825" cy="1217613"/>
            </a:xfrm>
            <a:custGeom>
              <a:avLst/>
              <a:gdLst/>
              <a:ahLst/>
              <a:cxnLst>
                <a:cxn ang="0">
                  <a:pos x="441" y="129"/>
                </a:cxn>
                <a:cxn ang="0">
                  <a:pos x="351" y="105"/>
                </a:cxn>
                <a:cxn ang="0">
                  <a:pos x="351" y="0"/>
                </a:cxn>
                <a:cxn ang="0">
                  <a:pos x="493" y="38"/>
                </a:cxn>
                <a:cxn ang="0">
                  <a:pos x="506" y="15"/>
                </a:cxn>
                <a:cxn ang="0">
                  <a:pos x="508" y="62"/>
                </a:cxn>
                <a:cxn ang="0">
                  <a:pos x="509" y="108"/>
                </a:cxn>
                <a:cxn ang="0">
                  <a:pos x="469" y="129"/>
                </a:cxn>
                <a:cxn ang="0">
                  <a:pos x="428" y="151"/>
                </a:cxn>
                <a:cxn ang="0">
                  <a:pos x="441" y="129"/>
                </a:cxn>
                <a:cxn ang="0">
                  <a:pos x="0" y="0"/>
                </a:cxn>
                <a:cxn ang="0">
                  <a:pos x="351" y="0"/>
                </a:cxn>
                <a:cxn ang="0">
                  <a:pos x="351" y="105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195" y="195"/>
                </a:cxn>
                <a:cxn ang="0">
                  <a:pos x="195" y="195"/>
                </a:cxn>
              </a:cxnLst>
              <a:rect l="0" t="0" r="r" b="b"/>
              <a:pathLst>
                <a:path w="509" h="195">
                  <a:moveTo>
                    <a:pt x="441" y="129"/>
                  </a:moveTo>
                  <a:cubicBezTo>
                    <a:pt x="412" y="113"/>
                    <a:pt x="381" y="105"/>
                    <a:pt x="351" y="105"/>
                  </a:cubicBezTo>
                  <a:lnTo>
                    <a:pt x="351" y="0"/>
                  </a:lnTo>
                  <a:cubicBezTo>
                    <a:pt x="399" y="0"/>
                    <a:pt x="448" y="12"/>
                    <a:pt x="493" y="38"/>
                  </a:cubicBezTo>
                  <a:lnTo>
                    <a:pt x="506" y="15"/>
                  </a:lnTo>
                  <a:lnTo>
                    <a:pt x="508" y="62"/>
                  </a:lnTo>
                  <a:lnTo>
                    <a:pt x="509" y="108"/>
                  </a:lnTo>
                  <a:lnTo>
                    <a:pt x="469" y="129"/>
                  </a:lnTo>
                  <a:lnTo>
                    <a:pt x="428" y="151"/>
                  </a:lnTo>
                  <a:lnTo>
                    <a:pt x="441" y="129"/>
                  </a:lnTo>
                  <a:close/>
                  <a:moveTo>
                    <a:pt x="0" y="0"/>
                  </a:moveTo>
                  <a:lnTo>
                    <a:pt x="351" y="0"/>
                  </a:lnTo>
                  <a:lnTo>
                    <a:pt x="351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195" y="195"/>
                  </a:moveTo>
                  <a:lnTo>
                    <a:pt x="195" y="19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7000">
                  <a:schemeClr val="accent3">
                    <a:lumMod val="60000"/>
                    <a:lumOff val="40000"/>
                  </a:schemeClr>
                </a:gs>
                <a:gs pos="54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F48A320F-950E-214F-892F-11280573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778"/>
            <a:ext cx="8229600" cy="107313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Strategic Planning Process:</a:t>
            </a:r>
            <a:br>
              <a:rPr lang="en-US" sz="2800" dirty="0"/>
            </a:br>
            <a:r>
              <a:rPr lang="en-US" sz="4200" b="1" dirty="0">
                <a:solidFill>
                  <a:srgbClr val="009050"/>
                </a:solidFill>
              </a:rPr>
              <a:t>Our State’s SHSP</a:t>
            </a:r>
            <a:endParaRPr lang="en-US" sz="4200" dirty="0">
              <a:solidFill>
                <a:srgbClr val="009050"/>
              </a:solidFill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>
          <a:xfrm>
            <a:off x="1066800" y="457200"/>
            <a:ext cx="76200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4000" b="1" u="sng" dirty="0">
              <a:solidFill>
                <a:srgbClr val="C00000"/>
              </a:solidFill>
              <a:latin typeface="+mj-lt"/>
              <a:ea typeface="Geneva"/>
              <a:cs typeface="Geneva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8392673-D73E-244C-8D4E-C0BEEC5785A2}"/>
              </a:ext>
            </a:extLst>
          </p:cNvPr>
          <p:cNvSpPr/>
          <p:nvPr/>
        </p:nvSpPr>
        <p:spPr>
          <a:xfrm>
            <a:off x="457200" y="1753397"/>
            <a:ext cx="2453786" cy="1292793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98000">
                <a:schemeClr val="accent3"/>
              </a:gs>
              <a:gs pos="62000">
                <a:schemeClr val="accent3">
                  <a:lumMod val="60000"/>
                  <a:lumOff val="40000"/>
                </a:schemeClr>
              </a:gs>
              <a:gs pos="24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0257525-920B-F643-995B-DA96A601C634}"/>
              </a:ext>
            </a:extLst>
          </p:cNvPr>
          <p:cNvSpPr/>
          <p:nvPr/>
        </p:nvSpPr>
        <p:spPr>
          <a:xfrm>
            <a:off x="457201" y="3894147"/>
            <a:ext cx="2453785" cy="1292793"/>
          </a:xfrm>
          <a:prstGeom prst="roundRect">
            <a:avLst/>
          </a:prstGeom>
          <a:gradFill flip="none" rotWithShape="1">
            <a:gsLst>
              <a:gs pos="29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  <a:gs pos="0">
                <a:schemeClr val="accent5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401D47A-2908-614C-B63F-2077292BAE9E}"/>
              </a:ext>
            </a:extLst>
          </p:cNvPr>
          <p:cNvSpPr/>
          <p:nvPr/>
        </p:nvSpPr>
        <p:spPr>
          <a:xfrm>
            <a:off x="6098557" y="2245441"/>
            <a:ext cx="2551292" cy="1297154"/>
          </a:xfrm>
          <a:prstGeom prst="round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/>
              </a:gs>
              <a:gs pos="22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7F66204-3BC3-0641-BDCA-16620DBDA0A6}"/>
              </a:ext>
            </a:extLst>
          </p:cNvPr>
          <p:cNvSpPr/>
          <p:nvPr/>
        </p:nvSpPr>
        <p:spPr>
          <a:xfrm>
            <a:off x="5533746" y="4538362"/>
            <a:ext cx="2551292" cy="1297155"/>
          </a:xfrm>
          <a:prstGeom prst="roundRect">
            <a:avLst/>
          </a:prstGeom>
          <a:gradFill flip="none" rotWithShape="1"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  <a:gs pos="2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E2B98E8-F9FD-7D45-8DF9-B77C562F90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67400" y="5257670"/>
            <a:ext cx="1927056" cy="538171"/>
          </a:xfrm>
        </p:spPr>
        <p:txBody>
          <a:bodyPr anchor="t" anchorCtr="0">
            <a:noAutofit/>
          </a:bodyPr>
          <a:lstStyle/>
          <a:p>
            <a:pPr marL="0" indent="0" algn="ctr">
              <a:buNone/>
            </a:pPr>
            <a:r>
              <a:rPr lang="en-US" sz="1400" dirty="0"/>
              <a:t>Using All 4 Es of Highway Safety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5704493" y="4561412"/>
            <a:ext cx="2209799" cy="673208"/>
          </a:xfrm>
        </p:spPr>
        <p:txBody>
          <a:bodyPr tIns="0" bIns="0" anchor="b" anchorCtr="0">
            <a:normAutofit/>
          </a:bodyPr>
          <a:lstStyle/>
          <a:p>
            <a:pPr marL="0" indent="0" algn="ctr" fontAlgn="b">
              <a:spcBef>
                <a:spcPts val="0"/>
              </a:spcBef>
              <a:buNone/>
            </a:pPr>
            <a:r>
              <a:rPr lang="en-US" sz="2000" b="1" dirty="0"/>
              <a:t>Broad-Based Implementation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979BEE28-CECF-5648-ACFF-ED416A8EFF23}"/>
              </a:ext>
            </a:extLst>
          </p:cNvPr>
          <p:cNvSpPr txBox="1">
            <a:spLocks/>
          </p:cNvSpPr>
          <p:nvPr/>
        </p:nvSpPr>
        <p:spPr>
          <a:xfrm>
            <a:off x="579193" y="4646445"/>
            <a:ext cx="2209800" cy="497180"/>
          </a:xfrm>
          <a:prstGeom prst="rect">
            <a:avLst/>
          </a:prstGeom>
        </p:spPr>
        <p:txBody>
          <a:bodyPr vert="horz" lIns="0" rIns="0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/>
              <a:t>Measure, Evaluate </a:t>
            </a:r>
            <a:br>
              <a:rPr lang="en-US" sz="1400" dirty="0"/>
            </a:br>
            <a:r>
              <a:rPr lang="en-US" sz="1400" dirty="0"/>
              <a:t>and Adjust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E101994F-CD71-494A-B25F-0BFB3AE7F1C1}"/>
              </a:ext>
            </a:extLst>
          </p:cNvPr>
          <p:cNvSpPr txBox="1">
            <a:spLocks/>
          </p:cNvSpPr>
          <p:nvPr/>
        </p:nvSpPr>
        <p:spPr>
          <a:xfrm>
            <a:off x="579194" y="3957020"/>
            <a:ext cx="2209799" cy="673208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spcBef>
                <a:spcPts val="0"/>
              </a:spcBef>
              <a:buFont typeface="Wingdings 2"/>
              <a:buNone/>
            </a:pPr>
            <a:r>
              <a:rPr lang="en-US" sz="2000" b="1" dirty="0"/>
              <a:t>Performance Evaluation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F1F159-FC69-734C-96DE-25FE04C8EC04}"/>
              </a:ext>
            </a:extLst>
          </p:cNvPr>
          <p:cNvGrpSpPr/>
          <p:nvPr/>
        </p:nvGrpSpPr>
        <p:grpSpPr>
          <a:xfrm>
            <a:off x="3804862" y="2952807"/>
            <a:ext cx="1669929" cy="1158215"/>
            <a:chOff x="3804862" y="2952807"/>
            <a:chExt cx="1669929" cy="115821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81B267C-9303-C945-9A00-FC29CD15A48A}"/>
                </a:ext>
              </a:extLst>
            </p:cNvPr>
            <p:cNvGrpSpPr/>
            <p:nvPr/>
          </p:nvGrpSpPr>
          <p:grpSpPr>
            <a:xfrm>
              <a:off x="3804862" y="2952807"/>
              <a:ext cx="1669929" cy="1158215"/>
              <a:chOff x="3804862" y="2952807"/>
              <a:chExt cx="1669929" cy="1158215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23B74FB-5047-CD47-AC4D-7FE7E09B0BAC}"/>
                  </a:ext>
                </a:extLst>
              </p:cNvPr>
              <p:cNvGrpSpPr/>
              <p:nvPr/>
            </p:nvGrpSpPr>
            <p:grpSpPr>
              <a:xfrm>
                <a:off x="4220499" y="3183411"/>
                <a:ext cx="838654" cy="927611"/>
                <a:chOff x="4242459" y="3183411"/>
                <a:chExt cx="838654" cy="927611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12D6E20A-42F9-5344-B360-22D32EB3076F}"/>
                    </a:ext>
                  </a:extLst>
                </p:cNvPr>
                <p:cNvSpPr/>
                <p:nvPr/>
              </p:nvSpPr>
              <p:spPr>
                <a:xfrm>
                  <a:off x="4242459" y="3183411"/>
                  <a:ext cx="81338" cy="92761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cmpd="thinThick"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403B7CB4-8869-4D45-A970-29D850B48D30}"/>
                    </a:ext>
                  </a:extLst>
                </p:cNvPr>
                <p:cNvSpPr/>
                <p:nvPr/>
              </p:nvSpPr>
              <p:spPr>
                <a:xfrm>
                  <a:off x="4999775" y="3183411"/>
                  <a:ext cx="81338" cy="92761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cmpd="thinThick"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</p:grp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F92575C-4E00-A144-9431-1EEA240BCF4B}"/>
                  </a:ext>
                </a:extLst>
              </p:cNvPr>
              <p:cNvSpPr/>
              <p:nvPr/>
            </p:nvSpPr>
            <p:spPr>
              <a:xfrm>
                <a:off x="3804862" y="2952807"/>
                <a:ext cx="1669929" cy="92761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50">
                      <a:lumMod val="90000"/>
                    </a:srgbClr>
                  </a:gs>
                  <a:gs pos="0">
                    <a:srgbClr val="00B050">
                      <a:lumMod val="96000"/>
                      <a:lumOff val="4000"/>
                    </a:srgbClr>
                  </a:gs>
                  <a:gs pos="22000">
                    <a:srgbClr val="00B050">
                      <a:lumMod val="91000"/>
                      <a:lumOff val="9000"/>
                    </a:srgbClr>
                  </a:gs>
                </a:gsLst>
                <a:lin ang="2700000" scaled="1"/>
                <a:tileRect/>
              </a:gradFill>
              <a:ln cmpd="thinThick"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C60D48A-AAFB-E24B-9E7D-CB2E5EB92083}"/>
                  </a:ext>
                </a:extLst>
              </p:cNvPr>
              <p:cNvSpPr/>
              <p:nvPr/>
            </p:nvSpPr>
            <p:spPr>
              <a:xfrm>
                <a:off x="3869827" y="3014990"/>
                <a:ext cx="1539998" cy="802478"/>
              </a:xfrm>
              <a:prstGeom prst="roundRect">
                <a:avLst/>
              </a:prstGeom>
              <a:noFill/>
              <a:ln cmpd="sng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sp>
          <p:nvSpPr>
            <p:cNvPr id="58" name="Text Placeholder 21">
              <a:extLst>
                <a:ext uri="{FF2B5EF4-FFF2-40B4-BE49-F238E27FC236}">
                  <a16:creationId xmlns:a16="http://schemas.microsoft.com/office/drawing/2014/main" id="{E768CFC5-79EB-1F4A-9A72-E7A37FACB1D5}"/>
                </a:ext>
              </a:extLst>
            </p:cNvPr>
            <p:cNvSpPr txBox="1">
              <a:spLocks/>
            </p:cNvSpPr>
            <p:nvPr/>
          </p:nvSpPr>
          <p:spPr>
            <a:xfrm>
              <a:off x="3869827" y="3159051"/>
              <a:ext cx="1539998" cy="538171"/>
            </a:xfrm>
            <a:prstGeom prst="rect">
              <a:avLst/>
            </a:prstGeom>
          </p:spPr>
          <p:txBody>
            <a:bodyPr vert="horz" lIns="0" rIns="0" anchor="ctr" anchorCtr="0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888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888" algn="l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210312" algn="l" rtl="0" eaLnBrk="1" latinLnBrk="0" hangingPunct="1">
                <a:spcBef>
                  <a:spcPts val="6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210312" algn="l" rtl="0" eaLnBrk="1" latinLnBrk="0" hangingPunct="1">
                <a:spcBef>
                  <a:spcPts val="6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Strategic Highway Safety Plan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(SHSP)</a:t>
              </a:r>
            </a:p>
          </p:txBody>
        </p:sp>
      </p:grpSp>
      <p:sp>
        <p:nvSpPr>
          <p:cNvPr id="60" name="Text Placeholder 21">
            <a:extLst>
              <a:ext uri="{FF2B5EF4-FFF2-40B4-BE49-F238E27FC236}">
                <a16:creationId xmlns:a16="http://schemas.microsoft.com/office/drawing/2014/main" id="{4CC40B86-7F5C-1246-8B81-5B1BA240D679}"/>
              </a:ext>
            </a:extLst>
          </p:cNvPr>
          <p:cNvSpPr txBox="1">
            <a:spLocks/>
          </p:cNvSpPr>
          <p:nvPr/>
        </p:nvSpPr>
        <p:spPr>
          <a:xfrm>
            <a:off x="579193" y="2506692"/>
            <a:ext cx="2209800" cy="497180"/>
          </a:xfrm>
          <a:prstGeom prst="rect">
            <a:avLst/>
          </a:prstGeom>
        </p:spPr>
        <p:txBody>
          <a:bodyPr vert="horz" lIns="0" rIns="0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/>
              <a:t>Executive-Led and Tailored </a:t>
            </a:r>
            <a:br>
              <a:rPr lang="en-US" sz="1400" dirty="0"/>
            </a:br>
            <a:r>
              <a:rPr lang="en-US" sz="1400" dirty="0"/>
              <a:t>to the State’s Needs</a:t>
            </a:r>
          </a:p>
        </p:txBody>
      </p:sp>
      <p:sp>
        <p:nvSpPr>
          <p:cNvPr id="61" name="Text Placeholder 20">
            <a:extLst>
              <a:ext uri="{FF2B5EF4-FFF2-40B4-BE49-F238E27FC236}">
                <a16:creationId xmlns:a16="http://schemas.microsoft.com/office/drawing/2014/main" id="{154897AF-109F-B24E-AF01-1A01B95AE512}"/>
              </a:ext>
            </a:extLst>
          </p:cNvPr>
          <p:cNvSpPr txBox="1">
            <a:spLocks/>
          </p:cNvSpPr>
          <p:nvPr/>
        </p:nvSpPr>
        <p:spPr>
          <a:xfrm>
            <a:off x="579194" y="1817267"/>
            <a:ext cx="2209799" cy="673208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spcBef>
                <a:spcPts val="0"/>
              </a:spcBef>
              <a:buFont typeface="Wingdings 2"/>
              <a:buNone/>
            </a:pPr>
            <a:r>
              <a:rPr lang="en-US" sz="2000" b="1" dirty="0"/>
              <a:t>Data-Driven Vision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733D8ABB-0B14-FA40-B3F0-C397260EE669}"/>
              </a:ext>
            </a:extLst>
          </p:cNvPr>
          <p:cNvSpPr txBox="1">
            <a:spLocks/>
          </p:cNvSpPr>
          <p:nvPr/>
        </p:nvSpPr>
        <p:spPr>
          <a:xfrm>
            <a:off x="6269303" y="3001562"/>
            <a:ext cx="2209800" cy="497180"/>
          </a:xfrm>
          <a:prstGeom prst="rect">
            <a:avLst/>
          </a:prstGeom>
        </p:spPr>
        <p:txBody>
          <a:bodyPr vert="horz" lIns="0" rIns="0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/>
              <a:t>Emphasis Areas </a:t>
            </a:r>
            <a:br>
              <a:rPr lang="en-US" sz="1400" dirty="0"/>
            </a:br>
            <a:r>
              <a:rPr lang="en-US" sz="1400" dirty="0"/>
              <a:t>of Greatest Concern</a:t>
            </a:r>
          </a:p>
        </p:txBody>
      </p:sp>
      <p:sp>
        <p:nvSpPr>
          <p:cNvPr id="63" name="Text Placeholder 20">
            <a:extLst>
              <a:ext uri="{FF2B5EF4-FFF2-40B4-BE49-F238E27FC236}">
                <a16:creationId xmlns:a16="http://schemas.microsoft.com/office/drawing/2014/main" id="{5D6B6787-84EF-A44B-B51E-170876925928}"/>
              </a:ext>
            </a:extLst>
          </p:cNvPr>
          <p:cNvSpPr txBox="1">
            <a:spLocks/>
          </p:cNvSpPr>
          <p:nvPr/>
        </p:nvSpPr>
        <p:spPr>
          <a:xfrm>
            <a:off x="6269304" y="2312137"/>
            <a:ext cx="2209799" cy="673208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spcBef>
                <a:spcPts val="0"/>
              </a:spcBef>
              <a:buFont typeface="Wingdings 2"/>
              <a:buNone/>
            </a:pPr>
            <a:r>
              <a:rPr lang="en-US" sz="2000" b="1" dirty="0"/>
              <a:t>Measurable Goals &amp; Objectives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14D7CBB4-2608-4BC0-9B02-A6B4C03E2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700" y="5302560"/>
            <a:ext cx="1229662" cy="12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5880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1">
            <a:extLst>
              <a:ext uri="{FF2B5EF4-FFF2-40B4-BE49-F238E27FC236}">
                <a16:creationId xmlns:a16="http://schemas.microsoft.com/office/drawing/2014/main" id="{338780FA-8C32-464F-9049-19BE61A9E7B8}"/>
              </a:ext>
            </a:extLst>
          </p:cNvPr>
          <p:cNvGrpSpPr/>
          <p:nvPr/>
        </p:nvGrpSpPr>
        <p:grpSpPr>
          <a:xfrm>
            <a:off x="2667138" y="1889112"/>
            <a:ext cx="3770275" cy="3926059"/>
            <a:chOff x="2482850" y="1428532"/>
            <a:chExt cx="4217988" cy="445465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7562C6-B3B6-B940-952C-3C6EFCD2FAA4}"/>
                </a:ext>
              </a:extLst>
            </p:cNvPr>
            <p:cNvSpPr/>
            <p:nvPr/>
          </p:nvSpPr>
          <p:spPr>
            <a:xfrm>
              <a:off x="3095203" y="5547086"/>
              <a:ext cx="3124900" cy="3360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B896C00-FF87-024C-8186-7E11C52A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5" y="2227045"/>
              <a:ext cx="1470025" cy="2527300"/>
            </a:xfrm>
            <a:custGeom>
              <a:avLst/>
              <a:gdLst/>
              <a:ahLst/>
              <a:cxnLst>
                <a:cxn ang="0">
                  <a:pos x="169" y="68"/>
                </a:cxn>
                <a:cxn ang="0">
                  <a:pos x="236" y="314"/>
                </a:cxn>
                <a:cxn ang="0">
                  <a:pos x="236" y="314"/>
                </a:cxn>
                <a:cxn ang="0">
                  <a:pos x="183" y="405"/>
                </a:cxn>
                <a:cxn ang="0">
                  <a:pos x="183" y="405"/>
                </a:cxn>
                <a:cxn ang="0">
                  <a:pos x="78" y="15"/>
                </a:cxn>
                <a:cxn ang="0">
                  <a:pos x="57" y="3"/>
                </a:cxn>
                <a:cxn ang="0">
                  <a:pos x="103" y="1"/>
                </a:cxn>
                <a:cxn ang="0">
                  <a:pos x="149" y="0"/>
                </a:cxn>
                <a:cxn ang="0">
                  <a:pos x="171" y="40"/>
                </a:cxn>
                <a:cxn ang="0">
                  <a:pos x="193" y="81"/>
                </a:cxn>
                <a:cxn ang="0">
                  <a:pos x="169" y="68"/>
                </a:cxn>
              </a:cxnLst>
              <a:rect l="0" t="0" r="r" b="b"/>
              <a:pathLst>
                <a:path w="236" h="405">
                  <a:moveTo>
                    <a:pt x="169" y="68"/>
                  </a:moveTo>
                  <a:cubicBezTo>
                    <a:pt x="120" y="154"/>
                    <a:pt x="150" y="264"/>
                    <a:pt x="236" y="314"/>
                  </a:cubicBezTo>
                  <a:lnTo>
                    <a:pt x="236" y="314"/>
                  </a:lnTo>
                  <a:lnTo>
                    <a:pt x="183" y="405"/>
                  </a:lnTo>
                  <a:lnTo>
                    <a:pt x="183" y="405"/>
                  </a:lnTo>
                  <a:cubicBezTo>
                    <a:pt x="47" y="326"/>
                    <a:pt x="0" y="152"/>
                    <a:pt x="78" y="15"/>
                  </a:cubicBezTo>
                  <a:lnTo>
                    <a:pt x="57" y="3"/>
                  </a:lnTo>
                  <a:lnTo>
                    <a:pt x="103" y="1"/>
                  </a:lnTo>
                  <a:lnTo>
                    <a:pt x="149" y="0"/>
                  </a:lnTo>
                  <a:lnTo>
                    <a:pt x="171" y="40"/>
                  </a:lnTo>
                  <a:lnTo>
                    <a:pt x="193" y="81"/>
                  </a:lnTo>
                  <a:lnTo>
                    <a:pt x="169" y="6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DDD5900A-71CE-5246-A8C9-D3BBE900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3774857"/>
              <a:ext cx="2517775" cy="1466850"/>
            </a:xfrm>
            <a:custGeom>
              <a:avLst/>
              <a:gdLst/>
              <a:ahLst/>
              <a:cxnLst>
                <a:cxn ang="0">
                  <a:pos x="404" y="52"/>
                </a:cxn>
                <a:cxn ang="0">
                  <a:pos x="404" y="52"/>
                </a:cxn>
                <a:cxn ang="0">
                  <a:pos x="16" y="157"/>
                </a:cxn>
                <a:cxn ang="0">
                  <a:pos x="3" y="179"/>
                </a:cxn>
                <a:cxn ang="0">
                  <a:pos x="2" y="133"/>
                </a:cxn>
                <a:cxn ang="0">
                  <a:pos x="0" y="87"/>
                </a:cxn>
                <a:cxn ang="0">
                  <a:pos x="41" y="65"/>
                </a:cxn>
                <a:cxn ang="0">
                  <a:pos x="82" y="43"/>
                </a:cxn>
                <a:cxn ang="0">
                  <a:pos x="68" y="67"/>
                </a:cxn>
                <a:cxn ang="0">
                  <a:pos x="313" y="0"/>
                </a:cxn>
                <a:cxn ang="0">
                  <a:pos x="313" y="0"/>
                </a:cxn>
                <a:cxn ang="0">
                  <a:pos x="404" y="52"/>
                </a:cxn>
              </a:cxnLst>
              <a:rect l="0" t="0" r="r" b="b"/>
              <a:pathLst>
                <a:path w="404" h="235">
                  <a:moveTo>
                    <a:pt x="404" y="52"/>
                  </a:moveTo>
                  <a:lnTo>
                    <a:pt x="404" y="52"/>
                  </a:lnTo>
                  <a:cubicBezTo>
                    <a:pt x="326" y="188"/>
                    <a:pt x="152" y="235"/>
                    <a:pt x="16" y="157"/>
                  </a:cubicBezTo>
                  <a:lnTo>
                    <a:pt x="3" y="179"/>
                  </a:lnTo>
                  <a:lnTo>
                    <a:pt x="2" y="133"/>
                  </a:lnTo>
                  <a:lnTo>
                    <a:pt x="0" y="87"/>
                  </a:lnTo>
                  <a:lnTo>
                    <a:pt x="41" y="65"/>
                  </a:lnTo>
                  <a:lnTo>
                    <a:pt x="82" y="43"/>
                  </a:lnTo>
                  <a:lnTo>
                    <a:pt x="68" y="67"/>
                  </a:lnTo>
                  <a:cubicBezTo>
                    <a:pt x="154" y="115"/>
                    <a:pt x="264" y="85"/>
                    <a:pt x="313" y="0"/>
                  </a:cubicBezTo>
                  <a:lnTo>
                    <a:pt x="313" y="0"/>
                  </a:lnTo>
                  <a:lnTo>
                    <a:pt x="404" y="5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222E57B-57F1-6645-9F38-B25D6A23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1665070"/>
              <a:ext cx="1470025" cy="25288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57" y="390"/>
                </a:cxn>
                <a:cxn ang="0">
                  <a:pos x="179" y="402"/>
                </a:cxn>
                <a:cxn ang="0">
                  <a:pos x="133" y="404"/>
                </a:cxn>
                <a:cxn ang="0">
                  <a:pos x="87" y="405"/>
                </a:cxn>
                <a:cxn ang="0">
                  <a:pos x="65" y="365"/>
                </a:cxn>
                <a:cxn ang="0">
                  <a:pos x="44" y="324"/>
                </a:cxn>
                <a:cxn ang="0">
                  <a:pos x="66" y="337"/>
                </a:cxn>
                <a:cxn ang="0">
                  <a:pos x="0" y="91"/>
                </a:cxn>
                <a:cxn ang="0">
                  <a:pos x="53" y="0"/>
                </a:cxn>
              </a:cxnLst>
              <a:rect l="0" t="0" r="r" b="b"/>
              <a:pathLst>
                <a:path w="236" h="405">
                  <a:moveTo>
                    <a:pt x="53" y="0"/>
                  </a:moveTo>
                  <a:cubicBezTo>
                    <a:pt x="189" y="79"/>
                    <a:pt x="236" y="253"/>
                    <a:pt x="157" y="390"/>
                  </a:cubicBezTo>
                  <a:lnTo>
                    <a:pt x="179" y="402"/>
                  </a:lnTo>
                  <a:lnTo>
                    <a:pt x="133" y="404"/>
                  </a:lnTo>
                  <a:lnTo>
                    <a:pt x="87" y="405"/>
                  </a:lnTo>
                  <a:lnTo>
                    <a:pt x="65" y="365"/>
                  </a:lnTo>
                  <a:lnTo>
                    <a:pt x="44" y="324"/>
                  </a:lnTo>
                  <a:lnTo>
                    <a:pt x="66" y="337"/>
                  </a:lnTo>
                  <a:cubicBezTo>
                    <a:pt x="116" y="251"/>
                    <a:pt x="86" y="141"/>
                    <a:pt x="0" y="91"/>
                  </a:cubicBez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E2B26886-4885-8544-B592-892E39FAD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1428532"/>
              <a:ext cx="3171825" cy="1217613"/>
            </a:xfrm>
            <a:custGeom>
              <a:avLst/>
              <a:gdLst/>
              <a:ahLst/>
              <a:cxnLst>
                <a:cxn ang="0">
                  <a:pos x="441" y="129"/>
                </a:cxn>
                <a:cxn ang="0">
                  <a:pos x="351" y="105"/>
                </a:cxn>
                <a:cxn ang="0">
                  <a:pos x="351" y="0"/>
                </a:cxn>
                <a:cxn ang="0">
                  <a:pos x="493" y="38"/>
                </a:cxn>
                <a:cxn ang="0">
                  <a:pos x="506" y="15"/>
                </a:cxn>
                <a:cxn ang="0">
                  <a:pos x="508" y="62"/>
                </a:cxn>
                <a:cxn ang="0">
                  <a:pos x="509" y="108"/>
                </a:cxn>
                <a:cxn ang="0">
                  <a:pos x="469" y="129"/>
                </a:cxn>
                <a:cxn ang="0">
                  <a:pos x="428" y="151"/>
                </a:cxn>
                <a:cxn ang="0">
                  <a:pos x="441" y="129"/>
                </a:cxn>
                <a:cxn ang="0">
                  <a:pos x="0" y="0"/>
                </a:cxn>
                <a:cxn ang="0">
                  <a:pos x="351" y="0"/>
                </a:cxn>
                <a:cxn ang="0">
                  <a:pos x="351" y="105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195" y="195"/>
                </a:cxn>
                <a:cxn ang="0">
                  <a:pos x="195" y="195"/>
                </a:cxn>
              </a:cxnLst>
              <a:rect l="0" t="0" r="r" b="b"/>
              <a:pathLst>
                <a:path w="509" h="195">
                  <a:moveTo>
                    <a:pt x="441" y="129"/>
                  </a:moveTo>
                  <a:cubicBezTo>
                    <a:pt x="412" y="113"/>
                    <a:pt x="381" y="105"/>
                    <a:pt x="351" y="105"/>
                  </a:cubicBezTo>
                  <a:lnTo>
                    <a:pt x="351" y="0"/>
                  </a:lnTo>
                  <a:cubicBezTo>
                    <a:pt x="399" y="0"/>
                    <a:pt x="448" y="12"/>
                    <a:pt x="493" y="38"/>
                  </a:cubicBezTo>
                  <a:lnTo>
                    <a:pt x="506" y="15"/>
                  </a:lnTo>
                  <a:lnTo>
                    <a:pt x="508" y="62"/>
                  </a:lnTo>
                  <a:lnTo>
                    <a:pt x="509" y="108"/>
                  </a:lnTo>
                  <a:lnTo>
                    <a:pt x="469" y="129"/>
                  </a:lnTo>
                  <a:lnTo>
                    <a:pt x="428" y="151"/>
                  </a:lnTo>
                  <a:lnTo>
                    <a:pt x="441" y="129"/>
                  </a:lnTo>
                  <a:close/>
                  <a:moveTo>
                    <a:pt x="0" y="0"/>
                  </a:moveTo>
                  <a:lnTo>
                    <a:pt x="351" y="0"/>
                  </a:lnTo>
                  <a:lnTo>
                    <a:pt x="351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195" y="195"/>
                  </a:moveTo>
                  <a:lnTo>
                    <a:pt x="195" y="19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7000">
                  <a:schemeClr val="accent3">
                    <a:lumMod val="60000"/>
                    <a:lumOff val="40000"/>
                  </a:schemeClr>
                </a:gs>
                <a:gs pos="54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F48A320F-950E-214F-892F-11280573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778"/>
            <a:ext cx="8229600" cy="107313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Strategic Planning Process:</a:t>
            </a:r>
            <a:br>
              <a:rPr lang="en-US" sz="2800" dirty="0"/>
            </a:br>
            <a:r>
              <a:rPr lang="en-US" sz="4200" b="1" dirty="0">
                <a:solidFill>
                  <a:srgbClr val="0070C0"/>
                </a:solidFill>
              </a:rPr>
              <a:t>Law Enforcement’s Role</a:t>
            </a:r>
            <a:endParaRPr lang="en-US" sz="4200" dirty="0">
              <a:solidFill>
                <a:srgbClr val="0070C0"/>
              </a:solidFill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>
          <a:xfrm>
            <a:off x="1066800" y="457200"/>
            <a:ext cx="76200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4000" b="1" u="sng" dirty="0">
              <a:solidFill>
                <a:srgbClr val="C00000"/>
              </a:solidFill>
              <a:latin typeface="+mj-lt"/>
              <a:ea typeface="Geneva"/>
              <a:cs typeface="Geneva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8392673-D73E-244C-8D4E-C0BEEC5785A2}"/>
              </a:ext>
            </a:extLst>
          </p:cNvPr>
          <p:cNvSpPr/>
          <p:nvPr/>
        </p:nvSpPr>
        <p:spPr>
          <a:xfrm>
            <a:off x="457200" y="1753397"/>
            <a:ext cx="2453786" cy="1292793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98000">
                <a:schemeClr val="accent3"/>
              </a:gs>
              <a:gs pos="62000">
                <a:schemeClr val="accent3">
                  <a:lumMod val="60000"/>
                  <a:lumOff val="40000"/>
                </a:schemeClr>
              </a:gs>
              <a:gs pos="24000">
                <a:schemeClr val="accent3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0257525-920B-F643-995B-DA96A601C634}"/>
              </a:ext>
            </a:extLst>
          </p:cNvPr>
          <p:cNvSpPr/>
          <p:nvPr/>
        </p:nvSpPr>
        <p:spPr>
          <a:xfrm>
            <a:off x="457201" y="3894147"/>
            <a:ext cx="2453785" cy="1292793"/>
          </a:xfrm>
          <a:prstGeom prst="roundRect">
            <a:avLst/>
          </a:prstGeom>
          <a:gradFill flip="none" rotWithShape="1">
            <a:gsLst>
              <a:gs pos="29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  <a:gs pos="0">
                <a:schemeClr val="accent5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401D47A-2908-614C-B63F-2077292BAE9E}"/>
              </a:ext>
            </a:extLst>
          </p:cNvPr>
          <p:cNvSpPr/>
          <p:nvPr/>
        </p:nvSpPr>
        <p:spPr>
          <a:xfrm>
            <a:off x="6098557" y="2245441"/>
            <a:ext cx="2551292" cy="1297154"/>
          </a:xfrm>
          <a:prstGeom prst="round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/>
              </a:gs>
              <a:gs pos="22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7F66204-3BC3-0641-BDCA-16620DBDA0A6}"/>
              </a:ext>
            </a:extLst>
          </p:cNvPr>
          <p:cNvSpPr/>
          <p:nvPr/>
        </p:nvSpPr>
        <p:spPr>
          <a:xfrm>
            <a:off x="5533746" y="4538362"/>
            <a:ext cx="2551292" cy="1297155"/>
          </a:xfrm>
          <a:prstGeom prst="roundRect">
            <a:avLst/>
          </a:prstGeom>
          <a:gradFill flip="none" rotWithShape="1"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  <a:gs pos="27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F1F159-FC69-734C-96DE-25FE04C8EC04}"/>
              </a:ext>
            </a:extLst>
          </p:cNvPr>
          <p:cNvGrpSpPr/>
          <p:nvPr/>
        </p:nvGrpSpPr>
        <p:grpSpPr>
          <a:xfrm>
            <a:off x="3804862" y="2952807"/>
            <a:ext cx="1669929" cy="1158215"/>
            <a:chOff x="3804862" y="2952807"/>
            <a:chExt cx="1669929" cy="115821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81B267C-9303-C945-9A00-FC29CD15A48A}"/>
                </a:ext>
              </a:extLst>
            </p:cNvPr>
            <p:cNvGrpSpPr/>
            <p:nvPr/>
          </p:nvGrpSpPr>
          <p:grpSpPr>
            <a:xfrm>
              <a:off x="3804862" y="2952807"/>
              <a:ext cx="1669929" cy="1158215"/>
              <a:chOff x="3804862" y="2952807"/>
              <a:chExt cx="1669929" cy="1158215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23B74FB-5047-CD47-AC4D-7FE7E09B0BAC}"/>
                  </a:ext>
                </a:extLst>
              </p:cNvPr>
              <p:cNvGrpSpPr/>
              <p:nvPr/>
            </p:nvGrpSpPr>
            <p:grpSpPr>
              <a:xfrm>
                <a:off x="4220499" y="3183411"/>
                <a:ext cx="838654" cy="927611"/>
                <a:chOff x="4242459" y="3183411"/>
                <a:chExt cx="838654" cy="927611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12D6E20A-42F9-5344-B360-22D32EB3076F}"/>
                    </a:ext>
                  </a:extLst>
                </p:cNvPr>
                <p:cNvSpPr/>
                <p:nvPr/>
              </p:nvSpPr>
              <p:spPr>
                <a:xfrm>
                  <a:off x="4242459" y="3183411"/>
                  <a:ext cx="81338" cy="92761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cmpd="thinThick"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403B7CB4-8869-4D45-A970-29D850B48D30}"/>
                    </a:ext>
                  </a:extLst>
                </p:cNvPr>
                <p:cNvSpPr/>
                <p:nvPr/>
              </p:nvSpPr>
              <p:spPr>
                <a:xfrm>
                  <a:off x="4999775" y="3183411"/>
                  <a:ext cx="81338" cy="92761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cmpd="thinThick"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</p:grp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F92575C-4E00-A144-9431-1EEA240BCF4B}"/>
                  </a:ext>
                </a:extLst>
              </p:cNvPr>
              <p:cNvSpPr/>
              <p:nvPr/>
            </p:nvSpPr>
            <p:spPr>
              <a:xfrm>
                <a:off x="3804862" y="2952807"/>
                <a:ext cx="1669929" cy="927611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00B050">
                      <a:lumMod val="90000"/>
                    </a:srgbClr>
                  </a:gs>
                  <a:gs pos="0">
                    <a:srgbClr val="00B050">
                      <a:lumMod val="96000"/>
                      <a:lumOff val="4000"/>
                    </a:srgbClr>
                  </a:gs>
                  <a:gs pos="22000">
                    <a:srgbClr val="00B050">
                      <a:lumMod val="91000"/>
                      <a:lumOff val="9000"/>
                    </a:srgbClr>
                  </a:gs>
                </a:gsLst>
                <a:lin ang="2700000" scaled="1"/>
                <a:tileRect/>
              </a:gradFill>
              <a:ln cmpd="thinThick"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C60D48A-AAFB-E24B-9E7D-CB2E5EB92083}"/>
                  </a:ext>
                </a:extLst>
              </p:cNvPr>
              <p:cNvSpPr/>
              <p:nvPr/>
            </p:nvSpPr>
            <p:spPr>
              <a:xfrm>
                <a:off x="3869827" y="3014990"/>
                <a:ext cx="1539998" cy="802478"/>
              </a:xfrm>
              <a:prstGeom prst="roundRect">
                <a:avLst/>
              </a:prstGeom>
              <a:noFill/>
              <a:ln cmpd="sng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sp>
          <p:nvSpPr>
            <p:cNvPr id="58" name="Text Placeholder 21">
              <a:extLst>
                <a:ext uri="{FF2B5EF4-FFF2-40B4-BE49-F238E27FC236}">
                  <a16:creationId xmlns:a16="http://schemas.microsoft.com/office/drawing/2014/main" id="{E768CFC5-79EB-1F4A-9A72-E7A37FACB1D5}"/>
                </a:ext>
              </a:extLst>
            </p:cNvPr>
            <p:cNvSpPr txBox="1">
              <a:spLocks/>
            </p:cNvSpPr>
            <p:nvPr/>
          </p:nvSpPr>
          <p:spPr>
            <a:xfrm>
              <a:off x="3869827" y="3159051"/>
              <a:ext cx="1539998" cy="538171"/>
            </a:xfrm>
            <a:prstGeom prst="rect">
              <a:avLst/>
            </a:prstGeom>
          </p:spPr>
          <p:txBody>
            <a:bodyPr vert="horz" lIns="0" rIns="0" anchor="ctr" anchorCtr="0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888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888" algn="l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210312" algn="l" rtl="0" eaLnBrk="1" latinLnBrk="0" hangingPunct="1">
                <a:spcBef>
                  <a:spcPts val="6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210312" algn="l" rtl="0" eaLnBrk="1" latinLnBrk="0" hangingPunct="1">
                <a:spcBef>
                  <a:spcPts val="6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Strategic Highway Safety Plan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(SHSP)</a:t>
              </a:r>
            </a:p>
          </p:txBody>
        </p:sp>
      </p:grpSp>
      <p:sp>
        <p:nvSpPr>
          <p:cNvPr id="61" name="Text Placeholder 20">
            <a:extLst>
              <a:ext uri="{FF2B5EF4-FFF2-40B4-BE49-F238E27FC236}">
                <a16:creationId xmlns:a16="http://schemas.microsoft.com/office/drawing/2014/main" id="{154897AF-109F-B24E-AF01-1A01B95AE512}"/>
              </a:ext>
            </a:extLst>
          </p:cNvPr>
          <p:cNvSpPr txBox="1">
            <a:spLocks/>
          </p:cNvSpPr>
          <p:nvPr/>
        </p:nvSpPr>
        <p:spPr>
          <a:xfrm>
            <a:off x="579193" y="1805994"/>
            <a:ext cx="2209799" cy="1197723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/>
              <a:t>Providing Executive Law Enforcement Perspective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A2B46CC2-5FF2-CD4A-BB81-45A6CCB8B877}"/>
              </a:ext>
            </a:extLst>
          </p:cNvPr>
          <p:cNvSpPr txBox="1">
            <a:spLocks/>
          </p:cNvSpPr>
          <p:nvPr/>
        </p:nvSpPr>
        <p:spPr>
          <a:xfrm>
            <a:off x="579193" y="3957020"/>
            <a:ext cx="2209799" cy="1197723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/>
              <a:t>Evaluating Outcomes and </a:t>
            </a:r>
            <a:br>
              <a:rPr lang="en-US" sz="1900" b="1" dirty="0"/>
            </a:br>
            <a:r>
              <a:rPr lang="en-US" sz="1900" b="1" dirty="0"/>
              <a:t>Impact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E7B65C0-56DB-B442-A653-DA1739F6A740}"/>
              </a:ext>
            </a:extLst>
          </p:cNvPr>
          <p:cNvSpPr txBox="1">
            <a:spLocks/>
          </p:cNvSpPr>
          <p:nvPr/>
        </p:nvSpPr>
        <p:spPr>
          <a:xfrm>
            <a:off x="6269303" y="2295156"/>
            <a:ext cx="2209799" cy="1197723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/>
              <a:t>Collecting Data:</a:t>
            </a:r>
            <a:br>
              <a:rPr lang="en-US" sz="1900" b="1" dirty="0"/>
            </a:br>
            <a:r>
              <a:rPr lang="en-US" sz="1900" b="1" dirty="0"/>
              <a:t>Crash, Citations, </a:t>
            </a:r>
            <a:br>
              <a:rPr lang="en-US" sz="1900" b="1" dirty="0"/>
            </a:br>
            <a:r>
              <a:rPr lang="en-US" sz="1900" b="1" dirty="0"/>
              <a:t>Arrests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22C935C3-1DF8-2441-8E91-B369C6987A67}"/>
              </a:ext>
            </a:extLst>
          </p:cNvPr>
          <p:cNvSpPr txBox="1">
            <a:spLocks/>
          </p:cNvSpPr>
          <p:nvPr/>
        </p:nvSpPr>
        <p:spPr>
          <a:xfrm>
            <a:off x="5704492" y="4572000"/>
            <a:ext cx="2209799" cy="124317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ts val="6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ts val="6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/>
              <a:t>Implementing</a:t>
            </a:r>
            <a:br>
              <a:rPr lang="en-US" sz="1900" b="1" dirty="0"/>
            </a:br>
            <a:r>
              <a:rPr lang="en-US" sz="1900" b="1" dirty="0"/>
              <a:t>Enforcement Strategies and</a:t>
            </a:r>
            <a:br>
              <a:rPr lang="en-US" sz="1900" b="1" dirty="0"/>
            </a:br>
            <a:r>
              <a:rPr lang="en-US" sz="1900" b="1" dirty="0"/>
              <a:t>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37322475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40B387-9FB3-394F-BBF5-E34E922C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Strategic Planning Process Evaluation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71279-9AFA-4B43-A04F-591710D9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we measure success?</a:t>
            </a:r>
          </a:p>
          <a:p>
            <a:pPr marL="0" indent="0">
              <a:buNone/>
            </a:pPr>
            <a:r>
              <a:rPr lang="en-US" dirty="0"/>
              <a:t>What separates a plan on the shelf from a successful endeavor?</a:t>
            </a:r>
          </a:p>
          <a:p>
            <a:pPr marL="880110" lvl="1" indent="-514350"/>
            <a:r>
              <a:rPr lang="en-US" sz="2600" dirty="0"/>
              <a:t>Monitoring Performance </a:t>
            </a:r>
          </a:p>
          <a:p>
            <a:pPr marL="880110" lvl="1" indent="-514350"/>
            <a:r>
              <a:rPr lang="en-US" sz="2600" dirty="0"/>
              <a:t>Maintaining Momentum</a:t>
            </a:r>
          </a:p>
          <a:p>
            <a:pPr marL="880110" lvl="1" indent="-514350"/>
            <a:r>
              <a:rPr lang="en-US" sz="2600" dirty="0"/>
              <a:t>Continually Evaluating Progress and 	</a:t>
            </a:r>
          </a:p>
          <a:p>
            <a:pPr marL="880110" lvl="1" indent="-514350"/>
            <a:r>
              <a:rPr lang="en-US" sz="2600" dirty="0"/>
              <a:t>Making Adjustments</a:t>
            </a:r>
          </a:p>
        </p:txBody>
      </p:sp>
    </p:spTree>
    <p:extLst>
      <p:ext uri="{BB962C8B-B14F-4D97-AF65-F5344CB8AC3E}">
        <p14:creationId xmlns:p14="http://schemas.microsoft.com/office/powerpoint/2010/main" val="27959910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5396-53B1-8A40-864C-D2411D13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b="1" dirty="0"/>
              <a:t>Today’s Highway Safety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2C07-1D38-2C46-B365-D7479338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5942"/>
          </a:xfrm>
        </p:spPr>
        <p:txBody>
          <a:bodyPr>
            <a:normAutofit/>
          </a:bodyPr>
          <a:lstStyle/>
          <a:p>
            <a:r>
              <a:rPr lang="en-US" sz="2800" dirty="0"/>
              <a:t>The State Highway Safety Office</a:t>
            </a:r>
            <a:br>
              <a:rPr lang="en-US" sz="2800" dirty="0"/>
            </a:br>
            <a:endParaRPr lang="en-US" sz="1800" dirty="0"/>
          </a:p>
          <a:p>
            <a:r>
              <a:rPr lang="en-US" sz="2800" dirty="0"/>
              <a:t>Problem Identification</a:t>
            </a:r>
            <a:br>
              <a:rPr lang="en-US" sz="2800" dirty="0"/>
            </a:br>
            <a:endParaRPr lang="en-US" sz="1800" dirty="0"/>
          </a:p>
          <a:p>
            <a:r>
              <a:rPr lang="en-US" sz="2800" dirty="0"/>
              <a:t>Strategic Planning &amp; the Role of Law Enforcement</a:t>
            </a:r>
            <a:br>
              <a:rPr lang="en-US" sz="2800" dirty="0"/>
            </a:br>
            <a:endParaRPr lang="en-US" sz="1800" dirty="0"/>
          </a:p>
          <a:p>
            <a:r>
              <a:rPr lang="en-US" sz="2800" dirty="0"/>
              <a:t>Challenges Facing Law Enforcement Leadership</a:t>
            </a:r>
            <a:br>
              <a:rPr lang="en-US" sz="2800" dirty="0"/>
            </a:br>
            <a:endParaRPr lang="en-US" sz="1800" dirty="0"/>
          </a:p>
          <a:p>
            <a:r>
              <a:rPr lang="en-US" sz="2800" dirty="0"/>
              <a:t>High Visibility Enforcement (HVE)</a:t>
            </a:r>
          </a:p>
          <a:p>
            <a:pPr>
              <a:buNone/>
            </a:pPr>
            <a:endParaRPr lang="en-US" sz="1200" dirty="0"/>
          </a:p>
          <a:p>
            <a:r>
              <a:rPr lang="en-US" sz="2800" dirty="0"/>
              <a:t>SHSO Resources for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58904516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Strategic Planning Process</a:t>
            </a:r>
            <a:br>
              <a:rPr lang="en-US" b="1" dirty="0"/>
            </a:br>
            <a:r>
              <a:rPr lang="en-US" b="1" dirty="0"/>
              <a:t>Requires Leadership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EEFA-8415-E140-9D73-B25955CC7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Executive Law Enforcement Leadership:</a:t>
            </a:r>
          </a:p>
          <a:p>
            <a:r>
              <a:rPr lang="en-US" dirty="0"/>
              <a:t>Chiefs of Police and/or Sheriffs’ Associations </a:t>
            </a:r>
          </a:p>
          <a:p>
            <a:r>
              <a:rPr lang="en-US" dirty="0"/>
              <a:t>Traffic / Highway Safety Committees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b="1" dirty="0"/>
              <a:t>Potential Traffic / Highway Safety Committee Activities:</a:t>
            </a:r>
          </a:p>
          <a:p>
            <a:r>
              <a:rPr lang="en-US" dirty="0"/>
              <a:t>SHSP Planning and Implementation Teams</a:t>
            </a:r>
          </a:p>
          <a:p>
            <a:r>
              <a:rPr lang="en-US" dirty="0"/>
              <a:t>Resolutions of Support</a:t>
            </a:r>
          </a:p>
          <a:p>
            <a:r>
              <a:rPr lang="en-US" dirty="0"/>
              <a:t>Enforcement Projects</a:t>
            </a:r>
          </a:p>
          <a:p>
            <a:r>
              <a:rPr lang="en-US" dirty="0"/>
              <a:t>Trainings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1C6F5-8034-AE45-A28E-48AF4CF44462}"/>
              </a:ext>
            </a:extLst>
          </p:cNvPr>
          <p:cNvGrpSpPr/>
          <p:nvPr/>
        </p:nvGrpSpPr>
        <p:grpSpPr>
          <a:xfrm>
            <a:off x="6096000" y="4191000"/>
            <a:ext cx="2438400" cy="1527181"/>
            <a:chOff x="5087768" y="4582832"/>
            <a:chExt cx="2438400" cy="1527181"/>
          </a:xfrm>
        </p:grpSpPr>
        <p:pic>
          <p:nvPicPr>
            <p:cNvPr id="6" name="Picture 4" descr="http://www.dancolettering.com/store/images/submenuimages_large/badges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7768" y="4582832"/>
              <a:ext cx="2438400" cy="152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5744284" y="5889887"/>
              <a:ext cx="152400" cy="762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1081141">
              <a:off x="6725388" y="5746906"/>
              <a:ext cx="232411" cy="164789"/>
            </a:xfrm>
            <a:prstGeom prst="roundRect">
              <a:avLst/>
            </a:prstGeom>
            <a:solidFill>
              <a:srgbClr val="D9D9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71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50F8-C197-C848-A421-497A88B67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Few of the </a:t>
            </a:r>
            <a:br>
              <a:rPr lang="en-US" dirty="0"/>
            </a:br>
            <a:r>
              <a:rPr lang="en-US" dirty="0"/>
              <a:t>Challenges Facing </a:t>
            </a:r>
            <a:br>
              <a:rPr lang="en-US" dirty="0"/>
            </a:br>
            <a:r>
              <a:rPr lang="en-US" dirty="0"/>
              <a:t>Law Enforcement Leadership  </a:t>
            </a:r>
          </a:p>
        </p:txBody>
      </p:sp>
    </p:spTree>
    <p:extLst>
      <p:ext uri="{BB962C8B-B14F-4D97-AF65-F5344CB8AC3E}">
        <p14:creationId xmlns:p14="http://schemas.microsoft.com/office/powerpoint/2010/main" val="400111869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en-US" sz="2400" dirty="0"/>
              <a:t>Leadership Challenges </a:t>
            </a:r>
            <a:br>
              <a:rPr lang="en-US" altLang="en-US" sz="2400" dirty="0"/>
            </a:br>
            <a:r>
              <a:rPr lang="en-US" altLang="en-US" sz="2400" dirty="0"/>
              <a:t>of Today’s Law Enforcement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575122"/>
            <a:ext cx="5410200" cy="3550920"/>
          </a:xfrm>
        </p:spPr>
        <p:txBody>
          <a:bodyPr tIns="0" bIns="0" anchor="b" anchorCtr="0">
            <a:noAutofit/>
          </a:bodyPr>
          <a:lstStyle/>
          <a:p>
            <a:pPr marL="0" indent="0" algn="r">
              <a:buNone/>
            </a:pPr>
            <a:r>
              <a:rPr lang="en-US" altLang="en-US" sz="3600" dirty="0"/>
              <a:t>Balancing current </a:t>
            </a:r>
            <a:br>
              <a:rPr lang="en-US" altLang="en-US" sz="3600" dirty="0"/>
            </a:br>
            <a:r>
              <a:rPr lang="en-US" altLang="en-US" sz="3600" dirty="0"/>
              <a:t>local issues and sentiments without </a:t>
            </a:r>
            <a:br>
              <a:rPr lang="en-US" altLang="en-US" sz="3600" dirty="0"/>
            </a:br>
            <a:r>
              <a:rPr lang="en-US" altLang="en-US" sz="3600" dirty="0"/>
              <a:t>losing sight of highway safety 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551A0-4E04-1547-A0EA-9AE4241D9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7719" y="207463"/>
            <a:ext cx="5105400" cy="6419195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en-US" sz="2400" dirty="0"/>
              <a:t>Leadership Challenges </a:t>
            </a:r>
            <a:br>
              <a:rPr lang="en-US" altLang="en-US" sz="2400" dirty="0"/>
            </a:br>
            <a:r>
              <a:rPr lang="en-US" altLang="en-US" sz="2400" dirty="0"/>
              <a:t>of Today’s Law Enforcement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1575122"/>
            <a:ext cx="5181600" cy="3550920"/>
          </a:xfrm>
        </p:spPr>
        <p:txBody>
          <a:bodyPr tIns="0" bIns="0" anchor="b" anchorCtr="0">
            <a:noAutofit/>
          </a:bodyPr>
          <a:lstStyle/>
          <a:p>
            <a:pPr algn="r">
              <a:spcBef>
                <a:spcPct val="40000"/>
              </a:spcBef>
              <a:buClr>
                <a:schemeClr val="tx1"/>
              </a:buClr>
              <a:buNone/>
            </a:pPr>
            <a:r>
              <a:rPr lang="en-US" altLang="en-US" sz="3600" dirty="0"/>
              <a:t>Balancing the need </a:t>
            </a:r>
            <a:br>
              <a:rPr lang="en-US" altLang="en-US" sz="3600" dirty="0"/>
            </a:br>
            <a:r>
              <a:rPr lang="en-US" altLang="en-US" sz="3600" dirty="0"/>
              <a:t>to keep the community safe </a:t>
            </a:r>
            <a:r>
              <a:rPr lang="en-US" altLang="en-US" sz="3600" b="1" i="1" dirty="0"/>
              <a:t>vs. </a:t>
            </a:r>
            <a:r>
              <a:rPr lang="en-US" altLang="en-US" sz="3600" dirty="0"/>
              <a:t>the public </a:t>
            </a:r>
            <a:r>
              <a:rPr lang="en-US" altLang="en-US" sz="3600" i="1" dirty="0"/>
              <a:t>perceptions </a:t>
            </a:r>
            <a:r>
              <a:rPr lang="en-US" altLang="en-US" sz="3600" dirty="0"/>
              <a:t>of overzealous policing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FB60D-7205-6649-B463-83F2678F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7719" y="207463"/>
            <a:ext cx="5105400" cy="6419195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0264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en-US" sz="2400" dirty="0"/>
              <a:t>Leadership Challenges </a:t>
            </a:r>
            <a:br>
              <a:rPr lang="en-US" altLang="en-US" sz="2400" dirty="0"/>
            </a:br>
            <a:r>
              <a:rPr lang="en-US" altLang="en-US" sz="2400" dirty="0"/>
              <a:t>of Today’s Law Enforcement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575122"/>
            <a:ext cx="5410200" cy="3550920"/>
          </a:xfrm>
        </p:spPr>
        <p:txBody>
          <a:bodyPr tIns="0" bIns="0" anchor="b" anchorCtr="0">
            <a:noAutofit/>
          </a:bodyPr>
          <a:lstStyle/>
          <a:p>
            <a:pPr algn="r">
              <a:spcBef>
                <a:spcPct val="40000"/>
              </a:spcBef>
              <a:buClr>
                <a:schemeClr val="tx1"/>
              </a:buClr>
              <a:buNone/>
            </a:pPr>
            <a:endParaRPr lang="en-US" altLang="en-US" sz="3600" dirty="0"/>
          </a:p>
          <a:p>
            <a:pPr algn="r">
              <a:spcBef>
                <a:spcPct val="40000"/>
              </a:spcBef>
              <a:buClr>
                <a:schemeClr val="tx1"/>
              </a:buClr>
              <a:buNone/>
            </a:pPr>
            <a:r>
              <a:rPr lang="en-US" altLang="en-US" sz="3600" dirty="0"/>
              <a:t>Addressing the concerns/hesitations </a:t>
            </a:r>
            <a:br>
              <a:rPr lang="en-US" altLang="en-US" sz="3600" dirty="0"/>
            </a:br>
            <a:r>
              <a:rPr lang="en-US" altLang="en-US" sz="3600" dirty="0"/>
              <a:t>of today’s generational officers relating </a:t>
            </a:r>
            <a:br>
              <a:rPr lang="en-US" altLang="en-US" sz="3600" dirty="0"/>
            </a:br>
            <a:r>
              <a:rPr lang="en-US" altLang="en-US" sz="3600" dirty="0"/>
              <a:t>to traffic enforcement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1FD84-56A4-CB46-A119-3ABB7072F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7719" y="207463"/>
            <a:ext cx="5105400" cy="6419195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7765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FF29B-0B35-F04D-A8C0-9714BF155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FF8F7-BA7E-A24D-90A1-B8260474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143000"/>
          </a:xfrm>
          <a:effectLst>
            <a:outerShdw blurRad="88900" dist="63500" dir="78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Does Effective Traffic Law Enforcement Look Like?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01676"/>
          </a:xfrm>
          <a:effectLst>
            <a:outerShdw blurRad="50800" dist="38100" dir="7800000" algn="tl" rotWithShape="0">
              <a:prstClr val="black">
                <a:alpha val="53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Outputs are only one small part.</a:t>
            </a:r>
          </a:p>
        </p:txBody>
      </p:sp>
    </p:spTree>
    <p:extLst>
      <p:ext uri="{BB962C8B-B14F-4D97-AF65-F5344CB8AC3E}">
        <p14:creationId xmlns:p14="http://schemas.microsoft.com/office/powerpoint/2010/main" val="83693334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B42E-7813-DA4E-81EF-BEC322654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Visibility </a:t>
            </a:r>
            <a:br>
              <a:rPr lang="en-US" dirty="0"/>
            </a:br>
            <a:r>
              <a:rPr lang="en-US" dirty="0"/>
              <a:t>Enforcement</a:t>
            </a:r>
            <a:br>
              <a:rPr lang="en-US" dirty="0"/>
            </a:br>
            <a:r>
              <a:rPr lang="en-US" dirty="0"/>
              <a:t>(HVE) </a:t>
            </a:r>
          </a:p>
        </p:txBody>
      </p:sp>
    </p:spTree>
    <p:extLst>
      <p:ext uri="{BB962C8B-B14F-4D97-AF65-F5344CB8AC3E}">
        <p14:creationId xmlns:p14="http://schemas.microsoft.com/office/powerpoint/2010/main" val="175686256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3CB201-688C-5641-9D4F-08D2C77B5E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492946" y="1828800"/>
            <a:ext cx="8193854" cy="407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Working through the Traffic Safety Maze with High Visibility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26342"/>
          </a:xfrm>
        </p:spPr>
        <p:txBody>
          <a:bodyPr/>
          <a:lstStyle/>
          <a:p>
            <a:r>
              <a:rPr lang="en-US" dirty="0"/>
              <a:t>Uses place-based and problem-solving policing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Balances public scrutiny with an enforcement need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Works toward goals and objectives within state/regional plans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Highly transparent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5567D23-EAFE-C145-A044-9E7B168A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529398"/>
            <a:ext cx="314282" cy="461036"/>
          </a:xfrm>
          <a:custGeom>
            <a:avLst/>
            <a:gdLst>
              <a:gd name="T0" fmla="*/ 7249 w 7272"/>
              <a:gd name="T1" fmla="*/ 3223 h 10668"/>
              <a:gd name="T2" fmla="*/ 6977 w 7272"/>
              <a:gd name="T3" fmla="*/ 2190 h 10668"/>
              <a:gd name="T4" fmla="*/ 6432 w 7272"/>
              <a:gd name="T5" fmla="*/ 1304 h 10668"/>
              <a:gd name="T6" fmla="*/ 5662 w 7272"/>
              <a:gd name="T7" fmla="*/ 611 h 10668"/>
              <a:gd name="T8" fmla="*/ 4717 w 7272"/>
              <a:gd name="T9" fmla="*/ 161 h 10668"/>
              <a:gd name="T10" fmla="*/ 3644 w 7272"/>
              <a:gd name="T11" fmla="*/ 0 h 10668"/>
              <a:gd name="T12" fmla="*/ 3273 w 7272"/>
              <a:gd name="T13" fmla="*/ 18 h 10668"/>
              <a:gd name="T14" fmla="*/ 2230 w 7272"/>
              <a:gd name="T15" fmla="*/ 281 h 10668"/>
              <a:gd name="T16" fmla="*/ 1334 w 7272"/>
              <a:gd name="T17" fmla="*/ 818 h 10668"/>
              <a:gd name="T18" fmla="*/ 631 w 7272"/>
              <a:gd name="T19" fmla="*/ 1580 h 10668"/>
              <a:gd name="T20" fmla="*/ 171 w 7272"/>
              <a:gd name="T21" fmla="*/ 2521 h 10668"/>
              <a:gd name="T22" fmla="*/ 0 w 7272"/>
              <a:gd name="T23" fmla="*/ 3592 h 10668"/>
              <a:gd name="T24" fmla="*/ 74 w 7272"/>
              <a:gd name="T25" fmla="*/ 4406 h 10668"/>
              <a:gd name="T26" fmla="*/ 320 w 7272"/>
              <a:gd name="T27" fmla="*/ 5159 h 10668"/>
              <a:gd name="T28" fmla="*/ 838 w 7272"/>
              <a:gd name="T29" fmla="*/ 6012 h 10668"/>
              <a:gd name="T30" fmla="*/ 2469 w 7272"/>
              <a:gd name="T31" fmla="*/ 8343 h 10668"/>
              <a:gd name="T32" fmla="*/ 3231 w 7272"/>
              <a:gd name="T33" fmla="*/ 9705 h 10668"/>
              <a:gd name="T34" fmla="*/ 3588 w 7272"/>
              <a:gd name="T35" fmla="*/ 10520 h 10668"/>
              <a:gd name="T36" fmla="*/ 3644 w 7272"/>
              <a:gd name="T37" fmla="*/ 10649 h 10668"/>
              <a:gd name="T38" fmla="*/ 3768 w 7272"/>
              <a:gd name="T39" fmla="*/ 10322 h 10668"/>
              <a:gd name="T40" fmla="*/ 4509 w 7272"/>
              <a:gd name="T41" fmla="*/ 8844 h 10668"/>
              <a:gd name="T42" fmla="*/ 6084 w 7272"/>
              <a:gd name="T43" fmla="*/ 6505 h 10668"/>
              <a:gd name="T44" fmla="*/ 6835 w 7272"/>
              <a:gd name="T45" fmla="*/ 5393 h 10668"/>
              <a:gd name="T46" fmla="*/ 7133 w 7272"/>
              <a:gd name="T47" fmla="*/ 4665 h 10668"/>
              <a:gd name="T48" fmla="*/ 7267 w 7272"/>
              <a:gd name="T49" fmla="*/ 3869 h 10668"/>
              <a:gd name="T50" fmla="*/ 3644 w 7272"/>
              <a:gd name="T51" fmla="*/ 4960 h 10668"/>
              <a:gd name="T52" fmla="*/ 3233 w 7272"/>
              <a:gd name="T53" fmla="*/ 4898 h 10668"/>
              <a:gd name="T54" fmla="*/ 2870 w 7272"/>
              <a:gd name="T55" fmla="*/ 4723 h 10668"/>
              <a:gd name="T56" fmla="*/ 2575 w 7272"/>
              <a:gd name="T57" fmla="*/ 4455 h 10668"/>
              <a:gd name="T58" fmla="*/ 2367 w 7272"/>
              <a:gd name="T59" fmla="*/ 4113 h 10668"/>
              <a:gd name="T60" fmla="*/ 2265 w 7272"/>
              <a:gd name="T61" fmla="*/ 3715 h 10668"/>
              <a:gd name="T62" fmla="*/ 2286 w 7272"/>
              <a:gd name="T63" fmla="*/ 3300 h 10668"/>
              <a:gd name="T64" fmla="*/ 2426 w 7272"/>
              <a:gd name="T65" fmla="*/ 2925 h 10668"/>
              <a:gd name="T66" fmla="*/ 2665 w 7272"/>
              <a:gd name="T67" fmla="*/ 2609 h 10668"/>
              <a:gd name="T68" fmla="*/ 2984 w 7272"/>
              <a:gd name="T69" fmla="*/ 2372 h 10668"/>
              <a:gd name="T70" fmla="*/ 3365 w 7272"/>
              <a:gd name="T71" fmla="*/ 2233 h 10668"/>
              <a:gd name="T72" fmla="*/ 3783 w 7272"/>
              <a:gd name="T73" fmla="*/ 2212 h 10668"/>
              <a:gd name="T74" fmla="*/ 4173 w 7272"/>
              <a:gd name="T75" fmla="*/ 2313 h 10668"/>
              <a:gd name="T76" fmla="*/ 4511 w 7272"/>
              <a:gd name="T77" fmla="*/ 2520 h 10668"/>
              <a:gd name="T78" fmla="*/ 4777 w 7272"/>
              <a:gd name="T79" fmla="*/ 2812 h 10668"/>
              <a:gd name="T80" fmla="*/ 4951 w 7272"/>
              <a:gd name="T81" fmla="*/ 3170 h 10668"/>
              <a:gd name="T82" fmla="*/ 5013 w 7272"/>
              <a:gd name="T83" fmla="*/ 3573 h 10668"/>
              <a:gd name="T84" fmla="*/ 4951 w 7272"/>
              <a:gd name="T85" fmla="*/ 3985 h 10668"/>
              <a:gd name="T86" fmla="*/ 4777 w 7272"/>
              <a:gd name="T87" fmla="*/ 4348 h 10668"/>
              <a:gd name="T88" fmla="*/ 4511 w 7272"/>
              <a:gd name="T89" fmla="*/ 4643 h 10668"/>
              <a:gd name="T90" fmla="*/ 4173 w 7272"/>
              <a:gd name="T91" fmla="*/ 4851 h 10668"/>
              <a:gd name="T92" fmla="*/ 3783 w 7272"/>
              <a:gd name="T93" fmla="*/ 4953 h 10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72" h="10668">
                <a:moveTo>
                  <a:pt x="7271" y="3592"/>
                </a:moveTo>
                <a:lnTo>
                  <a:pt x="7271" y="3592"/>
                </a:lnTo>
                <a:lnTo>
                  <a:pt x="7249" y="3223"/>
                </a:lnTo>
                <a:lnTo>
                  <a:pt x="7192" y="2866"/>
                </a:lnTo>
                <a:lnTo>
                  <a:pt x="7101" y="2521"/>
                </a:lnTo>
                <a:lnTo>
                  <a:pt x="6977" y="2190"/>
                </a:lnTo>
                <a:lnTo>
                  <a:pt x="6823" y="1876"/>
                </a:lnTo>
                <a:lnTo>
                  <a:pt x="6641" y="1580"/>
                </a:lnTo>
                <a:lnTo>
                  <a:pt x="6432" y="1304"/>
                </a:lnTo>
                <a:lnTo>
                  <a:pt x="6198" y="1049"/>
                </a:lnTo>
                <a:lnTo>
                  <a:pt x="5941" y="818"/>
                </a:lnTo>
                <a:lnTo>
                  <a:pt x="5662" y="611"/>
                </a:lnTo>
                <a:lnTo>
                  <a:pt x="5364" y="432"/>
                </a:lnTo>
                <a:lnTo>
                  <a:pt x="5049" y="281"/>
                </a:lnTo>
                <a:lnTo>
                  <a:pt x="4717" y="161"/>
                </a:lnTo>
                <a:lnTo>
                  <a:pt x="4371" y="73"/>
                </a:lnTo>
                <a:lnTo>
                  <a:pt x="4013" y="18"/>
                </a:lnTo>
                <a:lnTo>
                  <a:pt x="3644" y="0"/>
                </a:lnTo>
                <a:lnTo>
                  <a:pt x="3644" y="0"/>
                </a:lnTo>
                <a:lnTo>
                  <a:pt x="3644" y="0"/>
                </a:lnTo>
                <a:lnTo>
                  <a:pt x="3273" y="18"/>
                </a:lnTo>
                <a:lnTo>
                  <a:pt x="2912" y="73"/>
                </a:lnTo>
                <a:lnTo>
                  <a:pt x="2564" y="161"/>
                </a:lnTo>
                <a:lnTo>
                  <a:pt x="2230" y="281"/>
                </a:lnTo>
                <a:lnTo>
                  <a:pt x="1913" y="432"/>
                </a:lnTo>
                <a:lnTo>
                  <a:pt x="1613" y="611"/>
                </a:lnTo>
                <a:lnTo>
                  <a:pt x="1334" y="818"/>
                </a:lnTo>
                <a:lnTo>
                  <a:pt x="1076" y="1049"/>
                </a:lnTo>
                <a:lnTo>
                  <a:pt x="841" y="1304"/>
                </a:lnTo>
                <a:lnTo>
                  <a:pt x="631" y="1580"/>
                </a:lnTo>
                <a:lnTo>
                  <a:pt x="449" y="1876"/>
                </a:lnTo>
                <a:lnTo>
                  <a:pt x="295" y="2190"/>
                </a:lnTo>
                <a:lnTo>
                  <a:pt x="171" y="2521"/>
                </a:lnTo>
                <a:lnTo>
                  <a:pt x="79" y="2866"/>
                </a:lnTo>
                <a:lnTo>
                  <a:pt x="22" y="3223"/>
                </a:lnTo>
                <a:lnTo>
                  <a:pt x="0" y="3592"/>
                </a:lnTo>
                <a:lnTo>
                  <a:pt x="4" y="3869"/>
                </a:lnTo>
                <a:lnTo>
                  <a:pt x="29" y="4141"/>
                </a:lnTo>
                <a:lnTo>
                  <a:pt x="74" y="4406"/>
                </a:lnTo>
                <a:lnTo>
                  <a:pt x="138" y="4665"/>
                </a:lnTo>
                <a:lnTo>
                  <a:pt x="220" y="4916"/>
                </a:lnTo>
                <a:lnTo>
                  <a:pt x="320" y="5159"/>
                </a:lnTo>
                <a:lnTo>
                  <a:pt x="437" y="5393"/>
                </a:lnTo>
                <a:lnTo>
                  <a:pt x="569" y="5618"/>
                </a:lnTo>
                <a:lnTo>
                  <a:pt x="838" y="6012"/>
                </a:lnTo>
                <a:lnTo>
                  <a:pt x="1189" y="6505"/>
                </a:lnTo>
                <a:lnTo>
                  <a:pt x="2116" y="7805"/>
                </a:lnTo>
                <a:lnTo>
                  <a:pt x="2469" y="8343"/>
                </a:lnTo>
                <a:lnTo>
                  <a:pt x="2772" y="8844"/>
                </a:lnTo>
                <a:lnTo>
                  <a:pt x="3025" y="9301"/>
                </a:lnTo>
                <a:lnTo>
                  <a:pt x="3231" y="9705"/>
                </a:lnTo>
                <a:lnTo>
                  <a:pt x="3392" y="10048"/>
                </a:lnTo>
                <a:lnTo>
                  <a:pt x="3511" y="10322"/>
                </a:lnTo>
                <a:lnTo>
                  <a:pt x="3588" y="10520"/>
                </a:lnTo>
                <a:lnTo>
                  <a:pt x="3627" y="10632"/>
                </a:lnTo>
                <a:lnTo>
                  <a:pt x="3627" y="10667"/>
                </a:lnTo>
                <a:lnTo>
                  <a:pt x="3644" y="10649"/>
                </a:lnTo>
                <a:lnTo>
                  <a:pt x="3644" y="10667"/>
                </a:lnTo>
                <a:lnTo>
                  <a:pt x="3644" y="10632"/>
                </a:lnTo>
                <a:lnTo>
                  <a:pt x="3768" y="10322"/>
                </a:lnTo>
                <a:lnTo>
                  <a:pt x="4049" y="9705"/>
                </a:lnTo>
                <a:lnTo>
                  <a:pt x="4255" y="9301"/>
                </a:lnTo>
                <a:lnTo>
                  <a:pt x="4509" y="8844"/>
                </a:lnTo>
                <a:lnTo>
                  <a:pt x="4814" y="8343"/>
                </a:lnTo>
                <a:lnTo>
                  <a:pt x="5173" y="7805"/>
                </a:lnTo>
                <a:lnTo>
                  <a:pt x="6084" y="6505"/>
                </a:lnTo>
                <a:lnTo>
                  <a:pt x="6433" y="6012"/>
                </a:lnTo>
                <a:lnTo>
                  <a:pt x="6702" y="5618"/>
                </a:lnTo>
                <a:lnTo>
                  <a:pt x="6835" y="5393"/>
                </a:lnTo>
                <a:lnTo>
                  <a:pt x="6951" y="5159"/>
                </a:lnTo>
                <a:lnTo>
                  <a:pt x="7051" y="4916"/>
                </a:lnTo>
                <a:lnTo>
                  <a:pt x="7133" y="4665"/>
                </a:lnTo>
                <a:lnTo>
                  <a:pt x="7197" y="4406"/>
                </a:lnTo>
                <a:lnTo>
                  <a:pt x="7242" y="4141"/>
                </a:lnTo>
                <a:lnTo>
                  <a:pt x="7267" y="3869"/>
                </a:lnTo>
                <a:lnTo>
                  <a:pt x="7271" y="3592"/>
                </a:lnTo>
                <a:close/>
                <a:moveTo>
                  <a:pt x="3644" y="4960"/>
                </a:moveTo>
                <a:lnTo>
                  <a:pt x="3644" y="4960"/>
                </a:lnTo>
                <a:lnTo>
                  <a:pt x="3503" y="4953"/>
                </a:lnTo>
                <a:lnTo>
                  <a:pt x="3365" y="4932"/>
                </a:lnTo>
                <a:lnTo>
                  <a:pt x="3233" y="4898"/>
                </a:lnTo>
                <a:lnTo>
                  <a:pt x="3105" y="4851"/>
                </a:lnTo>
                <a:lnTo>
                  <a:pt x="2984" y="4793"/>
                </a:lnTo>
                <a:lnTo>
                  <a:pt x="2870" y="4723"/>
                </a:lnTo>
                <a:lnTo>
                  <a:pt x="2763" y="4643"/>
                </a:lnTo>
                <a:lnTo>
                  <a:pt x="2665" y="4554"/>
                </a:lnTo>
                <a:lnTo>
                  <a:pt x="2575" y="4455"/>
                </a:lnTo>
                <a:lnTo>
                  <a:pt x="2495" y="4348"/>
                </a:lnTo>
                <a:lnTo>
                  <a:pt x="2426" y="4234"/>
                </a:lnTo>
                <a:lnTo>
                  <a:pt x="2367" y="4113"/>
                </a:lnTo>
                <a:lnTo>
                  <a:pt x="2320" y="3985"/>
                </a:lnTo>
                <a:lnTo>
                  <a:pt x="2286" y="3852"/>
                </a:lnTo>
                <a:lnTo>
                  <a:pt x="2265" y="3715"/>
                </a:lnTo>
                <a:lnTo>
                  <a:pt x="2258" y="3573"/>
                </a:lnTo>
                <a:lnTo>
                  <a:pt x="2265" y="3435"/>
                </a:lnTo>
                <a:lnTo>
                  <a:pt x="2286" y="3300"/>
                </a:lnTo>
                <a:lnTo>
                  <a:pt x="2320" y="3170"/>
                </a:lnTo>
                <a:lnTo>
                  <a:pt x="2367" y="3045"/>
                </a:lnTo>
                <a:lnTo>
                  <a:pt x="2426" y="2925"/>
                </a:lnTo>
                <a:lnTo>
                  <a:pt x="2495" y="2812"/>
                </a:lnTo>
                <a:lnTo>
                  <a:pt x="2575" y="2707"/>
                </a:lnTo>
                <a:lnTo>
                  <a:pt x="2665" y="2609"/>
                </a:lnTo>
                <a:lnTo>
                  <a:pt x="2763" y="2520"/>
                </a:lnTo>
                <a:lnTo>
                  <a:pt x="2870" y="2441"/>
                </a:lnTo>
                <a:lnTo>
                  <a:pt x="2984" y="2372"/>
                </a:lnTo>
                <a:lnTo>
                  <a:pt x="3105" y="2313"/>
                </a:lnTo>
                <a:lnTo>
                  <a:pt x="3233" y="2267"/>
                </a:lnTo>
                <a:lnTo>
                  <a:pt x="3365" y="2233"/>
                </a:lnTo>
                <a:lnTo>
                  <a:pt x="3503" y="2212"/>
                </a:lnTo>
                <a:lnTo>
                  <a:pt x="3644" y="2205"/>
                </a:lnTo>
                <a:lnTo>
                  <a:pt x="3783" y="2212"/>
                </a:lnTo>
                <a:lnTo>
                  <a:pt x="3918" y="2233"/>
                </a:lnTo>
                <a:lnTo>
                  <a:pt x="4048" y="2267"/>
                </a:lnTo>
                <a:lnTo>
                  <a:pt x="4173" y="2313"/>
                </a:lnTo>
                <a:lnTo>
                  <a:pt x="4293" y="2372"/>
                </a:lnTo>
                <a:lnTo>
                  <a:pt x="4406" y="2441"/>
                </a:lnTo>
                <a:lnTo>
                  <a:pt x="4511" y="2520"/>
                </a:lnTo>
                <a:lnTo>
                  <a:pt x="4609" y="2609"/>
                </a:lnTo>
                <a:lnTo>
                  <a:pt x="4698" y="2707"/>
                </a:lnTo>
                <a:lnTo>
                  <a:pt x="4777" y="2812"/>
                </a:lnTo>
                <a:lnTo>
                  <a:pt x="4846" y="2925"/>
                </a:lnTo>
                <a:lnTo>
                  <a:pt x="4904" y="3045"/>
                </a:lnTo>
                <a:lnTo>
                  <a:pt x="4951" y="3170"/>
                </a:lnTo>
                <a:lnTo>
                  <a:pt x="4985" y="3300"/>
                </a:lnTo>
                <a:lnTo>
                  <a:pt x="5006" y="3435"/>
                </a:lnTo>
                <a:lnTo>
                  <a:pt x="5013" y="3573"/>
                </a:lnTo>
                <a:lnTo>
                  <a:pt x="5006" y="3715"/>
                </a:lnTo>
                <a:lnTo>
                  <a:pt x="4985" y="3852"/>
                </a:lnTo>
                <a:lnTo>
                  <a:pt x="4951" y="3985"/>
                </a:lnTo>
                <a:lnTo>
                  <a:pt x="4904" y="4113"/>
                </a:lnTo>
                <a:lnTo>
                  <a:pt x="4846" y="4234"/>
                </a:lnTo>
                <a:lnTo>
                  <a:pt x="4777" y="4348"/>
                </a:lnTo>
                <a:lnTo>
                  <a:pt x="4698" y="4455"/>
                </a:lnTo>
                <a:lnTo>
                  <a:pt x="4609" y="4554"/>
                </a:lnTo>
                <a:lnTo>
                  <a:pt x="4511" y="4643"/>
                </a:lnTo>
                <a:lnTo>
                  <a:pt x="4406" y="4723"/>
                </a:lnTo>
                <a:lnTo>
                  <a:pt x="4293" y="4793"/>
                </a:lnTo>
                <a:lnTo>
                  <a:pt x="4173" y="4851"/>
                </a:lnTo>
                <a:lnTo>
                  <a:pt x="4048" y="4898"/>
                </a:lnTo>
                <a:lnTo>
                  <a:pt x="3918" y="4932"/>
                </a:lnTo>
                <a:lnTo>
                  <a:pt x="3783" y="4953"/>
                </a:lnTo>
                <a:lnTo>
                  <a:pt x="3644" y="4960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D8DCFA0-BE8E-A048-A1AC-609F0DF9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50" y="1668593"/>
            <a:ext cx="314282" cy="461036"/>
          </a:xfrm>
          <a:custGeom>
            <a:avLst/>
            <a:gdLst>
              <a:gd name="T0" fmla="*/ 7249 w 7272"/>
              <a:gd name="T1" fmla="*/ 3223 h 10668"/>
              <a:gd name="T2" fmla="*/ 6977 w 7272"/>
              <a:gd name="T3" fmla="*/ 2190 h 10668"/>
              <a:gd name="T4" fmla="*/ 6432 w 7272"/>
              <a:gd name="T5" fmla="*/ 1304 h 10668"/>
              <a:gd name="T6" fmla="*/ 5662 w 7272"/>
              <a:gd name="T7" fmla="*/ 611 h 10668"/>
              <a:gd name="T8" fmla="*/ 4717 w 7272"/>
              <a:gd name="T9" fmla="*/ 161 h 10668"/>
              <a:gd name="T10" fmla="*/ 3644 w 7272"/>
              <a:gd name="T11" fmla="*/ 0 h 10668"/>
              <a:gd name="T12" fmla="*/ 3273 w 7272"/>
              <a:gd name="T13" fmla="*/ 18 h 10668"/>
              <a:gd name="T14" fmla="*/ 2230 w 7272"/>
              <a:gd name="T15" fmla="*/ 281 h 10668"/>
              <a:gd name="T16" fmla="*/ 1334 w 7272"/>
              <a:gd name="T17" fmla="*/ 818 h 10668"/>
              <a:gd name="T18" fmla="*/ 631 w 7272"/>
              <a:gd name="T19" fmla="*/ 1580 h 10668"/>
              <a:gd name="T20" fmla="*/ 171 w 7272"/>
              <a:gd name="T21" fmla="*/ 2521 h 10668"/>
              <a:gd name="T22" fmla="*/ 0 w 7272"/>
              <a:gd name="T23" fmla="*/ 3592 h 10668"/>
              <a:gd name="T24" fmla="*/ 74 w 7272"/>
              <a:gd name="T25" fmla="*/ 4406 h 10668"/>
              <a:gd name="T26" fmla="*/ 320 w 7272"/>
              <a:gd name="T27" fmla="*/ 5159 h 10668"/>
              <a:gd name="T28" fmla="*/ 838 w 7272"/>
              <a:gd name="T29" fmla="*/ 6012 h 10668"/>
              <a:gd name="T30" fmla="*/ 2469 w 7272"/>
              <a:gd name="T31" fmla="*/ 8343 h 10668"/>
              <a:gd name="T32" fmla="*/ 3231 w 7272"/>
              <a:gd name="T33" fmla="*/ 9705 h 10668"/>
              <a:gd name="T34" fmla="*/ 3588 w 7272"/>
              <a:gd name="T35" fmla="*/ 10520 h 10668"/>
              <a:gd name="T36" fmla="*/ 3644 w 7272"/>
              <a:gd name="T37" fmla="*/ 10649 h 10668"/>
              <a:gd name="T38" fmla="*/ 3768 w 7272"/>
              <a:gd name="T39" fmla="*/ 10322 h 10668"/>
              <a:gd name="T40" fmla="*/ 4509 w 7272"/>
              <a:gd name="T41" fmla="*/ 8844 h 10668"/>
              <a:gd name="T42" fmla="*/ 6084 w 7272"/>
              <a:gd name="T43" fmla="*/ 6505 h 10668"/>
              <a:gd name="T44" fmla="*/ 6835 w 7272"/>
              <a:gd name="T45" fmla="*/ 5393 h 10668"/>
              <a:gd name="T46" fmla="*/ 7133 w 7272"/>
              <a:gd name="T47" fmla="*/ 4665 h 10668"/>
              <a:gd name="T48" fmla="*/ 7267 w 7272"/>
              <a:gd name="T49" fmla="*/ 3869 h 10668"/>
              <a:gd name="T50" fmla="*/ 3644 w 7272"/>
              <a:gd name="T51" fmla="*/ 4960 h 10668"/>
              <a:gd name="T52" fmla="*/ 3233 w 7272"/>
              <a:gd name="T53" fmla="*/ 4898 h 10668"/>
              <a:gd name="T54" fmla="*/ 2870 w 7272"/>
              <a:gd name="T55" fmla="*/ 4723 h 10668"/>
              <a:gd name="T56" fmla="*/ 2575 w 7272"/>
              <a:gd name="T57" fmla="*/ 4455 h 10668"/>
              <a:gd name="T58" fmla="*/ 2367 w 7272"/>
              <a:gd name="T59" fmla="*/ 4113 h 10668"/>
              <a:gd name="T60" fmla="*/ 2265 w 7272"/>
              <a:gd name="T61" fmla="*/ 3715 h 10668"/>
              <a:gd name="T62" fmla="*/ 2286 w 7272"/>
              <a:gd name="T63" fmla="*/ 3300 h 10668"/>
              <a:gd name="T64" fmla="*/ 2426 w 7272"/>
              <a:gd name="T65" fmla="*/ 2925 h 10668"/>
              <a:gd name="T66" fmla="*/ 2665 w 7272"/>
              <a:gd name="T67" fmla="*/ 2609 h 10668"/>
              <a:gd name="T68" fmla="*/ 2984 w 7272"/>
              <a:gd name="T69" fmla="*/ 2372 h 10668"/>
              <a:gd name="T70" fmla="*/ 3365 w 7272"/>
              <a:gd name="T71" fmla="*/ 2233 h 10668"/>
              <a:gd name="T72" fmla="*/ 3783 w 7272"/>
              <a:gd name="T73" fmla="*/ 2212 h 10668"/>
              <a:gd name="T74" fmla="*/ 4173 w 7272"/>
              <a:gd name="T75" fmla="*/ 2313 h 10668"/>
              <a:gd name="T76" fmla="*/ 4511 w 7272"/>
              <a:gd name="T77" fmla="*/ 2520 h 10668"/>
              <a:gd name="T78" fmla="*/ 4777 w 7272"/>
              <a:gd name="T79" fmla="*/ 2812 h 10668"/>
              <a:gd name="T80" fmla="*/ 4951 w 7272"/>
              <a:gd name="T81" fmla="*/ 3170 h 10668"/>
              <a:gd name="T82" fmla="*/ 5013 w 7272"/>
              <a:gd name="T83" fmla="*/ 3573 h 10668"/>
              <a:gd name="T84" fmla="*/ 4951 w 7272"/>
              <a:gd name="T85" fmla="*/ 3985 h 10668"/>
              <a:gd name="T86" fmla="*/ 4777 w 7272"/>
              <a:gd name="T87" fmla="*/ 4348 h 10668"/>
              <a:gd name="T88" fmla="*/ 4511 w 7272"/>
              <a:gd name="T89" fmla="*/ 4643 h 10668"/>
              <a:gd name="T90" fmla="*/ 4173 w 7272"/>
              <a:gd name="T91" fmla="*/ 4851 h 10668"/>
              <a:gd name="T92" fmla="*/ 3783 w 7272"/>
              <a:gd name="T93" fmla="*/ 4953 h 10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72" h="10668">
                <a:moveTo>
                  <a:pt x="7271" y="3592"/>
                </a:moveTo>
                <a:lnTo>
                  <a:pt x="7271" y="3592"/>
                </a:lnTo>
                <a:lnTo>
                  <a:pt x="7249" y="3223"/>
                </a:lnTo>
                <a:lnTo>
                  <a:pt x="7192" y="2866"/>
                </a:lnTo>
                <a:lnTo>
                  <a:pt x="7101" y="2521"/>
                </a:lnTo>
                <a:lnTo>
                  <a:pt x="6977" y="2190"/>
                </a:lnTo>
                <a:lnTo>
                  <a:pt x="6823" y="1876"/>
                </a:lnTo>
                <a:lnTo>
                  <a:pt x="6641" y="1580"/>
                </a:lnTo>
                <a:lnTo>
                  <a:pt x="6432" y="1304"/>
                </a:lnTo>
                <a:lnTo>
                  <a:pt x="6198" y="1049"/>
                </a:lnTo>
                <a:lnTo>
                  <a:pt x="5941" y="818"/>
                </a:lnTo>
                <a:lnTo>
                  <a:pt x="5662" y="611"/>
                </a:lnTo>
                <a:lnTo>
                  <a:pt x="5364" y="432"/>
                </a:lnTo>
                <a:lnTo>
                  <a:pt x="5049" y="281"/>
                </a:lnTo>
                <a:lnTo>
                  <a:pt x="4717" y="161"/>
                </a:lnTo>
                <a:lnTo>
                  <a:pt x="4371" y="73"/>
                </a:lnTo>
                <a:lnTo>
                  <a:pt x="4013" y="18"/>
                </a:lnTo>
                <a:lnTo>
                  <a:pt x="3644" y="0"/>
                </a:lnTo>
                <a:lnTo>
                  <a:pt x="3644" y="0"/>
                </a:lnTo>
                <a:lnTo>
                  <a:pt x="3644" y="0"/>
                </a:lnTo>
                <a:lnTo>
                  <a:pt x="3273" y="18"/>
                </a:lnTo>
                <a:lnTo>
                  <a:pt x="2912" y="73"/>
                </a:lnTo>
                <a:lnTo>
                  <a:pt x="2564" y="161"/>
                </a:lnTo>
                <a:lnTo>
                  <a:pt x="2230" y="281"/>
                </a:lnTo>
                <a:lnTo>
                  <a:pt x="1913" y="432"/>
                </a:lnTo>
                <a:lnTo>
                  <a:pt x="1613" y="611"/>
                </a:lnTo>
                <a:lnTo>
                  <a:pt x="1334" y="818"/>
                </a:lnTo>
                <a:lnTo>
                  <a:pt x="1076" y="1049"/>
                </a:lnTo>
                <a:lnTo>
                  <a:pt x="841" y="1304"/>
                </a:lnTo>
                <a:lnTo>
                  <a:pt x="631" y="1580"/>
                </a:lnTo>
                <a:lnTo>
                  <a:pt x="449" y="1876"/>
                </a:lnTo>
                <a:lnTo>
                  <a:pt x="295" y="2190"/>
                </a:lnTo>
                <a:lnTo>
                  <a:pt x="171" y="2521"/>
                </a:lnTo>
                <a:lnTo>
                  <a:pt x="79" y="2866"/>
                </a:lnTo>
                <a:lnTo>
                  <a:pt x="22" y="3223"/>
                </a:lnTo>
                <a:lnTo>
                  <a:pt x="0" y="3592"/>
                </a:lnTo>
                <a:lnTo>
                  <a:pt x="4" y="3869"/>
                </a:lnTo>
                <a:lnTo>
                  <a:pt x="29" y="4141"/>
                </a:lnTo>
                <a:lnTo>
                  <a:pt x="74" y="4406"/>
                </a:lnTo>
                <a:lnTo>
                  <a:pt x="138" y="4665"/>
                </a:lnTo>
                <a:lnTo>
                  <a:pt x="220" y="4916"/>
                </a:lnTo>
                <a:lnTo>
                  <a:pt x="320" y="5159"/>
                </a:lnTo>
                <a:lnTo>
                  <a:pt x="437" y="5393"/>
                </a:lnTo>
                <a:lnTo>
                  <a:pt x="569" y="5618"/>
                </a:lnTo>
                <a:lnTo>
                  <a:pt x="838" y="6012"/>
                </a:lnTo>
                <a:lnTo>
                  <a:pt x="1189" y="6505"/>
                </a:lnTo>
                <a:lnTo>
                  <a:pt x="2116" y="7805"/>
                </a:lnTo>
                <a:lnTo>
                  <a:pt x="2469" y="8343"/>
                </a:lnTo>
                <a:lnTo>
                  <a:pt x="2772" y="8844"/>
                </a:lnTo>
                <a:lnTo>
                  <a:pt x="3025" y="9301"/>
                </a:lnTo>
                <a:lnTo>
                  <a:pt x="3231" y="9705"/>
                </a:lnTo>
                <a:lnTo>
                  <a:pt x="3392" y="10048"/>
                </a:lnTo>
                <a:lnTo>
                  <a:pt x="3511" y="10322"/>
                </a:lnTo>
                <a:lnTo>
                  <a:pt x="3588" y="10520"/>
                </a:lnTo>
                <a:lnTo>
                  <a:pt x="3627" y="10632"/>
                </a:lnTo>
                <a:lnTo>
                  <a:pt x="3627" y="10667"/>
                </a:lnTo>
                <a:lnTo>
                  <a:pt x="3644" y="10649"/>
                </a:lnTo>
                <a:lnTo>
                  <a:pt x="3644" y="10667"/>
                </a:lnTo>
                <a:lnTo>
                  <a:pt x="3644" y="10632"/>
                </a:lnTo>
                <a:lnTo>
                  <a:pt x="3768" y="10322"/>
                </a:lnTo>
                <a:lnTo>
                  <a:pt x="4049" y="9705"/>
                </a:lnTo>
                <a:lnTo>
                  <a:pt x="4255" y="9301"/>
                </a:lnTo>
                <a:lnTo>
                  <a:pt x="4509" y="8844"/>
                </a:lnTo>
                <a:lnTo>
                  <a:pt x="4814" y="8343"/>
                </a:lnTo>
                <a:lnTo>
                  <a:pt x="5173" y="7805"/>
                </a:lnTo>
                <a:lnTo>
                  <a:pt x="6084" y="6505"/>
                </a:lnTo>
                <a:lnTo>
                  <a:pt x="6433" y="6012"/>
                </a:lnTo>
                <a:lnTo>
                  <a:pt x="6702" y="5618"/>
                </a:lnTo>
                <a:lnTo>
                  <a:pt x="6835" y="5393"/>
                </a:lnTo>
                <a:lnTo>
                  <a:pt x="6951" y="5159"/>
                </a:lnTo>
                <a:lnTo>
                  <a:pt x="7051" y="4916"/>
                </a:lnTo>
                <a:lnTo>
                  <a:pt x="7133" y="4665"/>
                </a:lnTo>
                <a:lnTo>
                  <a:pt x="7197" y="4406"/>
                </a:lnTo>
                <a:lnTo>
                  <a:pt x="7242" y="4141"/>
                </a:lnTo>
                <a:lnTo>
                  <a:pt x="7267" y="3869"/>
                </a:lnTo>
                <a:lnTo>
                  <a:pt x="7271" y="3592"/>
                </a:lnTo>
                <a:close/>
                <a:moveTo>
                  <a:pt x="3644" y="4960"/>
                </a:moveTo>
                <a:lnTo>
                  <a:pt x="3644" y="4960"/>
                </a:lnTo>
                <a:lnTo>
                  <a:pt x="3503" y="4953"/>
                </a:lnTo>
                <a:lnTo>
                  <a:pt x="3365" y="4932"/>
                </a:lnTo>
                <a:lnTo>
                  <a:pt x="3233" y="4898"/>
                </a:lnTo>
                <a:lnTo>
                  <a:pt x="3105" y="4851"/>
                </a:lnTo>
                <a:lnTo>
                  <a:pt x="2984" y="4793"/>
                </a:lnTo>
                <a:lnTo>
                  <a:pt x="2870" y="4723"/>
                </a:lnTo>
                <a:lnTo>
                  <a:pt x="2763" y="4643"/>
                </a:lnTo>
                <a:lnTo>
                  <a:pt x="2665" y="4554"/>
                </a:lnTo>
                <a:lnTo>
                  <a:pt x="2575" y="4455"/>
                </a:lnTo>
                <a:lnTo>
                  <a:pt x="2495" y="4348"/>
                </a:lnTo>
                <a:lnTo>
                  <a:pt x="2426" y="4234"/>
                </a:lnTo>
                <a:lnTo>
                  <a:pt x="2367" y="4113"/>
                </a:lnTo>
                <a:lnTo>
                  <a:pt x="2320" y="3985"/>
                </a:lnTo>
                <a:lnTo>
                  <a:pt x="2286" y="3852"/>
                </a:lnTo>
                <a:lnTo>
                  <a:pt x="2265" y="3715"/>
                </a:lnTo>
                <a:lnTo>
                  <a:pt x="2258" y="3573"/>
                </a:lnTo>
                <a:lnTo>
                  <a:pt x="2265" y="3435"/>
                </a:lnTo>
                <a:lnTo>
                  <a:pt x="2286" y="3300"/>
                </a:lnTo>
                <a:lnTo>
                  <a:pt x="2320" y="3170"/>
                </a:lnTo>
                <a:lnTo>
                  <a:pt x="2367" y="3045"/>
                </a:lnTo>
                <a:lnTo>
                  <a:pt x="2426" y="2925"/>
                </a:lnTo>
                <a:lnTo>
                  <a:pt x="2495" y="2812"/>
                </a:lnTo>
                <a:lnTo>
                  <a:pt x="2575" y="2707"/>
                </a:lnTo>
                <a:lnTo>
                  <a:pt x="2665" y="2609"/>
                </a:lnTo>
                <a:lnTo>
                  <a:pt x="2763" y="2520"/>
                </a:lnTo>
                <a:lnTo>
                  <a:pt x="2870" y="2441"/>
                </a:lnTo>
                <a:lnTo>
                  <a:pt x="2984" y="2372"/>
                </a:lnTo>
                <a:lnTo>
                  <a:pt x="3105" y="2313"/>
                </a:lnTo>
                <a:lnTo>
                  <a:pt x="3233" y="2267"/>
                </a:lnTo>
                <a:lnTo>
                  <a:pt x="3365" y="2233"/>
                </a:lnTo>
                <a:lnTo>
                  <a:pt x="3503" y="2212"/>
                </a:lnTo>
                <a:lnTo>
                  <a:pt x="3644" y="2205"/>
                </a:lnTo>
                <a:lnTo>
                  <a:pt x="3783" y="2212"/>
                </a:lnTo>
                <a:lnTo>
                  <a:pt x="3918" y="2233"/>
                </a:lnTo>
                <a:lnTo>
                  <a:pt x="4048" y="2267"/>
                </a:lnTo>
                <a:lnTo>
                  <a:pt x="4173" y="2313"/>
                </a:lnTo>
                <a:lnTo>
                  <a:pt x="4293" y="2372"/>
                </a:lnTo>
                <a:lnTo>
                  <a:pt x="4406" y="2441"/>
                </a:lnTo>
                <a:lnTo>
                  <a:pt x="4511" y="2520"/>
                </a:lnTo>
                <a:lnTo>
                  <a:pt x="4609" y="2609"/>
                </a:lnTo>
                <a:lnTo>
                  <a:pt x="4698" y="2707"/>
                </a:lnTo>
                <a:lnTo>
                  <a:pt x="4777" y="2812"/>
                </a:lnTo>
                <a:lnTo>
                  <a:pt x="4846" y="2925"/>
                </a:lnTo>
                <a:lnTo>
                  <a:pt x="4904" y="3045"/>
                </a:lnTo>
                <a:lnTo>
                  <a:pt x="4951" y="3170"/>
                </a:lnTo>
                <a:lnTo>
                  <a:pt x="4985" y="3300"/>
                </a:lnTo>
                <a:lnTo>
                  <a:pt x="5006" y="3435"/>
                </a:lnTo>
                <a:lnTo>
                  <a:pt x="5013" y="3573"/>
                </a:lnTo>
                <a:lnTo>
                  <a:pt x="5006" y="3715"/>
                </a:lnTo>
                <a:lnTo>
                  <a:pt x="4985" y="3852"/>
                </a:lnTo>
                <a:lnTo>
                  <a:pt x="4951" y="3985"/>
                </a:lnTo>
                <a:lnTo>
                  <a:pt x="4904" y="4113"/>
                </a:lnTo>
                <a:lnTo>
                  <a:pt x="4846" y="4234"/>
                </a:lnTo>
                <a:lnTo>
                  <a:pt x="4777" y="4348"/>
                </a:lnTo>
                <a:lnTo>
                  <a:pt x="4698" y="4455"/>
                </a:lnTo>
                <a:lnTo>
                  <a:pt x="4609" y="4554"/>
                </a:lnTo>
                <a:lnTo>
                  <a:pt x="4511" y="4643"/>
                </a:lnTo>
                <a:lnTo>
                  <a:pt x="4406" y="4723"/>
                </a:lnTo>
                <a:lnTo>
                  <a:pt x="4293" y="4793"/>
                </a:lnTo>
                <a:lnTo>
                  <a:pt x="4173" y="4851"/>
                </a:lnTo>
                <a:lnTo>
                  <a:pt x="4048" y="4898"/>
                </a:lnTo>
                <a:lnTo>
                  <a:pt x="3918" y="4932"/>
                </a:lnTo>
                <a:lnTo>
                  <a:pt x="3783" y="4953"/>
                </a:lnTo>
                <a:lnTo>
                  <a:pt x="3644" y="4960"/>
                </a:lnTo>
                <a:close/>
              </a:path>
            </a:pathLst>
          </a:custGeom>
          <a:solidFill>
            <a:srgbClr val="FFD800">
              <a:alpha val="22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183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 Visibility Enforcement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Focused on good data and problem identification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Contains performance metrics and specific strategies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Includes pre-established evaluation plan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Outcomes and impacts, NOT only outputs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Extensive media plans before, during and after the campaign (with publicized results)</a:t>
            </a:r>
          </a:p>
        </p:txBody>
      </p:sp>
    </p:spTree>
    <p:extLst>
      <p:ext uri="{BB962C8B-B14F-4D97-AF65-F5344CB8AC3E}">
        <p14:creationId xmlns:p14="http://schemas.microsoft.com/office/powerpoint/2010/main" val="179836183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A237-9EAE-7E41-9ED6-7C1847C79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SHSO Resources </a:t>
            </a:r>
            <a:br>
              <a:rPr lang="en-US" dirty="0"/>
            </a:br>
            <a:r>
              <a:rPr lang="en-US" dirty="0"/>
              <a:t>for Law Enforcement </a:t>
            </a:r>
          </a:p>
        </p:txBody>
      </p:sp>
    </p:spTree>
    <p:extLst>
      <p:ext uri="{BB962C8B-B14F-4D97-AF65-F5344CB8AC3E}">
        <p14:creationId xmlns:p14="http://schemas.microsoft.com/office/powerpoint/2010/main" val="816380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A237-9EAE-7E41-9ED6-7C1847C79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State Highway </a:t>
            </a:r>
            <a:br>
              <a:rPr lang="en-US" dirty="0"/>
            </a:br>
            <a:r>
              <a:rPr lang="en-US" dirty="0"/>
              <a:t>Safety Office </a:t>
            </a:r>
          </a:p>
        </p:txBody>
      </p:sp>
    </p:spTree>
    <p:extLst>
      <p:ext uri="{BB962C8B-B14F-4D97-AF65-F5344CB8AC3E}">
        <p14:creationId xmlns:p14="http://schemas.microsoft.com/office/powerpoint/2010/main" val="81638014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/>
              <a:t>Resources for Law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929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Our Strategic Highway Safety Plan:</a:t>
            </a:r>
          </a:p>
          <a:p>
            <a:pPr lvl="1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www.ourstateSHSP.gov</a:t>
            </a:r>
            <a:endParaRPr lang="en-US" sz="2000" dirty="0"/>
          </a:p>
          <a:p>
            <a:pPr lvl="1">
              <a:buNone/>
            </a:pPr>
            <a:endParaRPr lang="en-US" sz="1600" dirty="0"/>
          </a:p>
          <a:p>
            <a:r>
              <a:rPr lang="en-US" sz="2400" dirty="0"/>
              <a:t>Our Law Enforcement Liaisons:</a:t>
            </a:r>
          </a:p>
          <a:p>
            <a:pPr lvl="1"/>
            <a:r>
              <a:rPr lang="en-US" sz="2000" dirty="0"/>
              <a:t>Name/ Region/ Contact Info</a:t>
            </a:r>
          </a:p>
          <a:p>
            <a:pPr lvl="1"/>
            <a:r>
              <a:rPr lang="en-US" sz="2000" dirty="0"/>
              <a:t>Name/ Region/ Contact Info</a:t>
            </a:r>
          </a:p>
          <a:p>
            <a:pPr lvl="1">
              <a:buNone/>
            </a:pPr>
            <a:endParaRPr lang="en-US" sz="1600" dirty="0"/>
          </a:p>
          <a:p>
            <a:r>
              <a:rPr lang="en-US" sz="2400" dirty="0"/>
              <a:t>Our Program Managers: </a:t>
            </a:r>
          </a:p>
          <a:p>
            <a:pPr lvl="1"/>
            <a:r>
              <a:rPr lang="en-US" sz="2000" dirty="0"/>
              <a:t>Name/ Program Area/ Contact Info</a:t>
            </a:r>
          </a:p>
          <a:p>
            <a:pPr lvl="1"/>
            <a:r>
              <a:rPr lang="en-US" sz="2000" dirty="0"/>
              <a:t>Name/ Program Area/ Contact Info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Grant Opportunities:</a:t>
            </a:r>
          </a:p>
          <a:p>
            <a:pPr lvl="1"/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www.ourstategrants.gov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A39B1-5962-104F-A1B7-15839B683E1D}"/>
              </a:ext>
            </a:extLst>
          </p:cNvPr>
          <p:cNvSpPr txBox="1"/>
          <p:nvPr/>
        </p:nvSpPr>
        <p:spPr>
          <a:xfrm rot="20505984">
            <a:off x="296299" y="2321005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tx1">
                    <a:alpha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776038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5C30A5-3B82-C04A-AEC9-67385027C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E4AA75-AD3C-364C-BAEE-ADE116169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023" y="533400"/>
            <a:ext cx="8229600" cy="4724400"/>
          </a:xfrm>
          <a:effectLst>
            <a:outerShdw blurRad="50800" dist="50800" dir="8400000" algn="ctr" rotWithShape="0">
              <a:srgbClr val="000000">
                <a:alpha val="86000"/>
              </a:srgbClr>
            </a:outerShdw>
          </a:effectLst>
        </p:spPr>
        <p:txBody>
          <a:bodyPr/>
          <a:lstStyle/>
          <a:p>
            <a:r>
              <a:rPr lang="en-US" dirty="0"/>
              <a:t>Eliminating </a:t>
            </a:r>
            <a:br>
              <a:rPr lang="en-US" dirty="0"/>
            </a:br>
            <a:r>
              <a:rPr lang="en-US" dirty="0"/>
              <a:t>Highway Deaths </a:t>
            </a:r>
            <a:br>
              <a:rPr lang="en-US" dirty="0"/>
            </a:br>
            <a:r>
              <a:rPr lang="en-US" dirty="0"/>
              <a:t>is a Collective Responsibility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99D115-0493-F84F-87AB-E3919E27DF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71800" y="5105400"/>
            <a:ext cx="5715000" cy="990600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partnership!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 and Community </a:t>
            </a:r>
            <a:br>
              <a:rPr lang="en-US" b="1" dirty="0"/>
            </a:br>
            <a:r>
              <a:rPr lang="en-US" b="1" dirty="0"/>
              <a:t>Highway Safety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Federal Highway Safety Act of 1966:</a:t>
            </a:r>
          </a:p>
          <a:p>
            <a:r>
              <a:rPr lang="en-US" dirty="0"/>
              <a:t>Created precursor of the National Highway Traffic Safety Administration (NHTSA)</a:t>
            </a:r>
          </a:p>
          <a:p>
            <a:r>
              <a:rPr lang="en-US" dirty="0"/>
              <a:t>Established Section 402 Grants</a:t>
            </a:r>
          </a:p>
          <a:p>
            <a:r>
              <a:rPr lang="en-US" dirty="0"/>
              <a:t>Requires a Governor’s Representative for Highway Safety</a:t>
            </a:r>
          </a:p>
          <a:p>
            <a:r>
              <a:rPr lang="en-US" dirty="0"/>
              <a:t>Established funding for highway safety projects, traffic enforcement and public information and education</a:t>
            </a:r>
          </a:p>
          <a:p>
            <a:r>
              <a:rPr lang="en-US" dirty="0"/>
              <a:t>Requires a Strategic Highway Safety Plan</a:t>
            </a:r>
          </a:p>
        </p:txBody>
      </p:sp>
    </p:spTree>
    <p:extLst>
      <p:ext uri="{BB962C8B-B14F-4D97-AF65-F5344CB8AC3E}">
        <p14:creationId xmlns:p14="http://schemas.microsoft.com/office/powerpoint/2010/main" val="3776038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DA7E54-79EB-4145-81C7-939DA8921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PROBLEM </a:t>
            </a:r>
            <a:br>
              <a:rPr lang="en-US" altLang="en-US" dirty="0"/>
            </a:br>
            <a:r>
              <a:rPr lang="en-US" altLang="en-US" dirty="0"/>
              <a:t>IDENTIFICATION</a:t>
            </a:r>
            <a:br>
              <a:rPr lang="en-US" altLang="en-US" dirty="0"/>
            </a:br>
            <a:r>
              <a:rPr lang="en-US" altLang="en-US" dirty="0"/>
              <a:t>What do we know?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93A87B-2710-9742-A372-0AD8A17D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Vast Majority of Fatal Crashes: </a:t>
            </a:r>
            <a:br>
              <a:rPr lang="en-US" altLang="en-US" dirty="0"/>
            </a:br>
            <a:r>
              <a:rPr lang="en-US" altLang="en-US" b="1" dirty="0"/>
              <a:t>Human Error</a:t>
            </a:r>
          </a:p>
        </p:txBody>
      </p:sp>
      <p:sp>
        <p:nvSpPr>
          <p:cNvPr id="76827" name="_s1031"/>
          <p:cNvSpPr>
            <a:spLocks noChangeArrowheads="1"/>
          </p:cNvSpPr>
          <p:nvPr/>
        </p:nvSpPr>
        <p:spPr bwMode="auto">
          <a:xfrm>
            <a:off x="1295400" y="5104805"/>
            <a:ext cx="2285387" cy="61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2000" b="1" dirty="0">
                <a:latin typeface="+mj-lt"/>
              </a:rPr>
              <a:t>Roadway Factors</a:t>
            </a:r>
          </a:p>
          <a:p>
            <a:pPr algn="ctr" eaLnBrk="1" hangingPunct="1"/>
            <a:r>
              <a:rPr lang="en-US" altLang="en-US" sz="2000" b="1" dirty="0">
                <a:latin typeface="+mj-lt"/>
              </a:rPr>
              <a:t>(34% of all)</a:t>
            </a:r>
          </a:p>
        </p:txBody>
      </p:sp>
      <p:sp>
        <p:nvSpPr>
          <p:cNvPr id="76829" name="_s1033"/>
          <p:cNvSpPr>
            <a:spLocks noChangeArrowheads="1"/>
          </p:cNvSpPr>
          <p:nvPr/>
        </p:nvSpPr>
        <p:spPr bwMode="auto">
          <a:xfrm>
            <a:off x="1330089" y="3186287"/>
            <a:ext cx="2216009" cy="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2000" b="1" dirty="0">
                <a:latin typeface="+mj-lt"/>
              </a:rPr>
              <a:t>Vehicle Failures</a:t>
            </a:r>
          </a:p>
          <a:p>
            <a:pPr algn="ctr" eaLnBrk="1" hangingPunct="1"/>
            <a:r>
              <a:rPr lang="en-US" altLang="en-US" sz="2000" b="1" dirty="0">
                <a:latin typeface="+mj-lt"/>
              </a:rPr>
              <a:t>(13% of all)</a:t>
            </a:r>
          </a:p>
        </p:txBody>
      </p:sp>
      <p:sp>
        <p:nvSpPr>
          <p:cNvPr id="76806" name="Text Box 18"/>
          <p:cNvSpPr txBox="1">
            <a:spLocks noChangeArrowheads="1"/>
          </p:cNvSpPr>
          <p:nvPr/>
        </p:nvSpPr>
        <p:spPr bwMode="auto">
          <a:xfrm>
            <a:off x="302798" y="6349988"/>
            <a:ext cx="434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dirty="0">
                <a:latin typeface="+mj-lt"/>
              </a:rPr>
              <a:t>From: AASHTO Highway Safety Manual</a:t>
            </a:r>
          </a:p>
        </p:txBody>
      </p:sp>
      <p:sp>
        <p:nvSpPr>
          <p:cNvPr id="76824" name="_s1028"/>
          <p:cNvSpPr>
            <a:spLocks noChangeArrowheads="1" noTextEdit="1"/>
          </p:cNvSpPr>
          <p:nvPr/>
        </p:nvSpPr>
        <p:spPr bwMode="auto">
          <a:xfrm>
            <a:off x="3519552" y="3898082"/>
            <a:ext cx="1433448" cy="1435919"/>
          </a:xfrm>
          <a:prstGeom prst="ellipse">
            <a:avLst/>
          </a:prstGeom>
          <a:solidFill>
            <a:schemeClr val="accent4">
              <a:alpha val="50195"/>
            </a:schemeClr>
          </a:solidFill>
          <a:ln w="467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6826" name="_s1030"/>
          <p:cNvSpPr>
            <a:spLocks noChangeArrowheads="1" noTextEdit="1"/>
          </p:cNvSpPr>
          <p:nvPr/>
        </p:nvSpPr>
        <p:spPr bwMode="auto">
          <a:xfrm>
            <a:off x="4045452" y="1905000"/>
            <a:ext cx="3367786" cy="3361401"/>
          </a:xfrm>
          <a:prstGeom prst="ellipse">
            <a:avLst/>
          </a:prstGeom>
          <a:solidFill>
            <a:schemeClr val="accent5">
              <a:alpha val="70000"/>
            </a:schemeClr>
          </a:solidFill>
          <a:ln w="467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6828" name="_s1032"/>
          <p:cNvSpPr>
            <a:spLocks noChangeArrowheads="1" noTextEdit="1"/>
          </p:cNvSpPr>
          <p:nvPr/>
        </p:nvSpPr>
        <p:spPr bwMode="auto">
          <a:xfrm>
            <a:off x="3452752" y="3462892"/>
            <a:ext cx="890648" cy="89239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467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6A3BE1B2-4E2A-204F-A97B-7073D0A9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34" y="4637468"/>
            <a:ext cx="1069776" cy="418915"/>
          </a:xfrm>
          <a:custGeom>
            <a:avLst/>
            <a:gdLst>
              <a:gd name="T0" fmla="*/ 6811 w 7344"/>
              <a:gd name="T1" fmla="*/ 1406 h 2875"/>
              <a:gd name="T2" fmla="*/ 6811 w 7344"/>
              <a:gd name="T3" fmla="*/ 1406 h 2875"/>
              <a:gd name="T4" fmla="*/ 3687 w 7344"/>
              <a:gd name="T5" fmla="*/ 438 h 2875"/>
              <a:gd name="T6" fmla="*/ 5405 w 7344"/>
              <a:gd name="T7" fmla="*/ 62 h 2875"/>
              <a:gd name="T8" fmla="*/ 2688 w 7344"/>
              <a:gd name="T9" fmla="*/ 281 h 2875"/>
              <a:gd name="T10" fmla="*/ 4499 w 7344"/>
              <a:gd name="T11" fmla="*/ 1530 h 2875"/>
              <a:gd name="T12" fmla="*/ 0 w 7344"/>
              <a:gd name="T13" fmla="*/ 2874 h 2875"/>
              <a:gd name="T14" fmla="*/ 3655 w 7344"/>
              <a:gd name="T15" fmla="*/ 2874 h 2875"/>
              <a:gd name="T16" fmla="*/ 4749 w 7344"/>
              <a:gd name="T17" fmla="*/ 2405 h 2875"/>
              <a:gd name="T18" fmla="*/ 5405 w 7344"/>
              <a:gd name="T19" fmla="*/ 2405 h 2875"/>
              <a:gd name="T20" fmla="*/ 4655 w 7344"/>
              <a:gd name="T21" fmla="*/ 2874 h 2875"/>
              <a:gd name="T22" fmla="*/ 6530 w 7344"/>
              <a:gd name="T23" fmla="*/ 2874 h 2875"/>
              <a:gd name="T24" fmla="*/ 6811 w 7344"/>
              <a:gd name="T25" fmla="*/ 1406 h 2875"/>
              <a:gd name="T26" fmla="*/ 3406 w 7344"/>
              <a:gd name="T27" fmla="*/ 688 h 2875"/>
              <a:gd name="T28" fmla="*/ 3406 w 7344"/>
              <a:gd name="T29" fmla="*/ 688 h 2875"/>
              <a:gd name="T30" fmla="*/ 3063 w 7344"/>
              <a:gd name="T31" fmla="*/ 531 h 2875"/>
              <a:gd name="T32" fmla="*/ 2969 w 7344"/>
              <a:gd name="T33" fmla="*/ 438 h 2875"/>
              <a:gd name="T34" fmla="*/ 2969 w 7344"/>
              <a:gd name="T35" fmla="*/ 313 h 2875"/>
              <a:gd name="T36" fmla="*/ 3313 w 7344"/>
              <a:gd name="T37" fmla="*/ 188 h 2875"/>
              <a:gd name="T38" fmla="*/ 3905 w 7344"/>
              <a:gd name="T39" fmla="*/ 125 h 2875"/>
              <a:gd name="T40" fmla="*/ 5343 w 7344"/>
              <a:gd name="T41" fmla="*/ 62 h 2875"/>
              <a:gd name="T42" fmla="*/ 3905 w 7344"/>
              <a:gd name="T43" fmla="*/ 156 h 2875"/>
              <a:gd name="T44" fmla="*/ 3313 w 7344"/>
              <a:gd name="T45" fmla="*/ 250 h 2875"/>
              <a:gd name="T46" fmla="*/ 3125 w 7344"/>
              <a:gd name="T47" fmla="*/ 313 h 2875"/>
              <a:gd name="T48" fmla="*/ 3063 w 7344"/>
              <a:gd name="T49" fmla="*/ 406 h 2875"/>
              <a:gd name="T50" fmla="*/ 3125 w 7344"/>
              <a:gd name="T51" fmla="*/ 438 h 2875"/>
              <a:gd name="T52" fmla="*/ 3438 w 7344"/>
              <a:gd name="T53" fmla="*/ 594 h 2875"/>
              <a:gd name="T54" fmla="*/ 4187 w 7344"/>
              <a:gd name="T55" fmla="*/ 813 h 2875"/>
              <a:gd name="T56" fmla="*/ 3968 w 7344"/>
              <a:gd name="T57" fmla="*/ 875 h 2875"/>
              <a:gd name="T58" fmla="*/ 3406 w 7344"/>
              <a:gd name="T59" fmla="*/ 688 h 2875"/>
              <a:gd name="T60" fmla="*/ 4468 w 7344"/>
              <a:gd name="T61" fmla="*/ 1031 h 2875"/>
              <a:gd name="T62" fmla="*/ 4468 w 7344"/>
              <a:gd name="T63" fmla="*/ 1031 h 2875"/>
              <a:gd name="T64" fmla="*/ 4062 w 7344"/>
              <a:gd name="T65" fmla="*/ 906 h 2875"/>
              <a:gd name="T66" fmla="*/ 4312 w 7344"/>
              <a:gd name="T67" fmla="*/ 844 h 2875"/>
              <a:gd name="T68" fmla="*/ 4499 w 7344"/>
              <a:gd name="T69" fmla="*/ 906 h 2875"/>
              <a:gd name="T70" fmla="*/ 4749 w 7344"/>
              <a:gd name="T71" fmla="*/ 1000 h 2875"/>
              <a:gd name="T72" fmla="*/ 4530 w 7344"/>
              <a:gd name="T73" fmla="*/ 1031 h 2875"/>
              <a:gd name="T74" fmla="*/ 4468 w 7344"/>
              <a:gd name="T75" fmla="*/ 1031 h 2875"/>
              <a:gd name="T76" fmla="*/ 4655 w 7344"/>
              <a:gd name="T77" fmla="*/ 1062 h 2875"/>
              <a:gd name="T78" fmla="*/ 4655 w 7344"/>
              <a:gd name="T79" fmla="*/ 1062 h 2875"/>
              <a:gd name="T80" fmla="*/ 4905 w 7344"/>
              <a:gd name="T81" fmla="*/ 1031 h 2875"/>
              <a:gd name="T82" fmla="*/ 5468 w 7344"/>
              <a:gd name="T83" fmla="*/ 1219 h 2875"/>
              <a:gd name="T84" fmla="*/ 5218 w 7344"/>
              <a:gd name="T85" fmla="*/ 1281 h 2875"/>
              <a:gd name="T86" fmla="*/ 4655 w 7344"/>
              <a:gd name="T87" fmla="*/ 1062 h 2875"/>
              <a:gd name="T88" fmla="*/ 5624 w 7344"/>
              <a:gd name="T89" fmla="*/ 2218 h 2875"/>
              <a:gd name="T90" fmla="*/ 5624 w 7344"/>
              <a:gd name="T91" fmla="*/ 2218 h 2875"/>
              <a:gd name="T92" fmla="*/ 5093 w 7344"/>
              <a:gd name="T93" fmla="*/ 2218 h 2875"/>
              <a:gd name="T94" fmla="*/ 5749 w 7344"/>
              <a:gd name="T95" fmla="*/ 1780 h 2875"/>
              <a:gd name="T96" fmla="*/ 6030 w 7344"/>
              <a:gd name="T97" fmla="*/ 1780 h 2875"/>
              <a:gd name="T98" fmla="*/ 5624 w 7344"/>
              <a:gd name="T99" fmla="*/ 2218 h 2875"/>
              <a:gd name="T100" fmla="*/ 5812 w 7344"/>
              <a:gd name="T101" fmla="*/ 1655 h 2875"/>
              <a:gd name="T102" fmla="*/ 5812 w 7344"/>
              <a:gd name="T103" fmla="*/ 1655 h 2875"/>
              <a:gd name="T104" fmla="*/ 5468 w 7344"/>
              <a:gd name="T105" fmla="*/ 1375 h 2875"/>
              <a:gd name="T106" fmla="*/ 5343 w 7344"/>
              <a:gd name="T107" fmla="*/ 1313 h 2875"/>
              <a:gd name="T108" fmla="*/ 5624 w 7344"/>
              <a:gd name="T109" fmla="*/ 1281 h 2875"/>
              <a:gd name="T110" fmla="*/ 6030 w 7344"/>
              <a:gd name="T111" fmla="*/ 1655 h 2875"/>
              <a:gd name="T112" fmla="*/ 5812 w 7344"/>
              <a:gd name="T113" fmla="*/ 1655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44" h="2875">
                <a:moveTo>
                  <a:pt x="6811" y="1406"/>
                </a:moveTo>
                <a:lnTo>
                  <a:pt x="6811" y="1406"/>
                </a:lnTo>
                <a:cubicBezTo>
                  <a:pt x="5780" y="781"/>
                  <a:pt x="4093" y="563"/>
                  <a:pt x="3687" y="438"/>
                </a:cubicBezTo>
                <a:cubicBezTo>
                  <a:pt x="3188" y="250"/>
                  <a:pt x="4843" y="94"/>
                  <a:pt x="5405" y="62"/>
                </a:cubicBezTo>
                <a:cubicBezTo>
                  <a:pt x="4780" y="31"/>
                  <a:pt x="3438" y="0"/>
                  <a:pt x="2688" y="281"/>
                </a:cubicBezTo>
                <a:cubicBezTo>
                  <a:pt x="1969" y="594"/>
                  <a:pt x="4530" y="1219"/>
                  <a:pt x="4499" y="1530"/>
                </a:cubicBezTo>
                <a:cubicBezTo>
                  <a:pt x="4312" y="1999"/>
                  <a:pt x="1813" y="2468"/>
                  <a:pt x="0" y="2874"/>
                </a:cubicBezTo>
                <a:cubicBezTo>
                  <a:pt x="3655" y="2874"/>
                  <a:pt x="3655" y="2874"/>
                  <a:pt x="3655" y="2874"/>
                </a:cubicBezTo>
                <a:cubicBezTo>
                  <a:pt x="3968" y="2749"/>
                  <a:pt x="4374" y="2562"/>
                  <a:pt x="4749" y="2405"/>
                </a:cubicBezTo>
                <a:cubicBezTo>
                  <a:pt x="5405" y="2405"/>
                  <a:pt x="5405" y="2405"/>
                  <a:pt x="5405" y="2405"/>
                </a:cubicBezTo>
                <a:cubicBezTo>
                  <a:pt x="5155" y="2562"/>
                  <a:pt x="4874" y="2718"/>
                  <a:pt x="4655" y="2874"/>
                </a:cubicBezTo>
                <a:cubicBezTo>
                  <a:pt x="6530" y="2874"/>
                  <a:pt x="6530" y="2874"/>
                  <a:pt x="6530" y="2874"/>
                </a:cubicBezTo>
                <a:cubicBezTo>
                  <a:pt x="7280" y="2249"/>
                  <a:pt x="7343" y="1687"/>
                  <a:pt x="6811" y="1406"/>
                </a:cubicBezTo>
                <a:close/>
                <a:moveTo>
                  <a:pt x="3406" y="688"/>
                </a:moveTo>
                <a:lnTo>
                  <a:pt x="3406" y="688"/>
                </a:lnTo>
                <a:cubicBezTo>
                  <a:pt x="3250" y="625"/>
                  <a:pt x="3156" y="594"/>
                  <a:pt x="3063" y="531"/>
                </a:cubicBezTo>
                <a:cubicBezTo>
                  <a:pt x="3031" y="500"/>
                  <a:pt x="3000" y="469"/>
                  <a:pt x="2969" y="438"/>
                </a:cubicBezTo>
                <a:cubicBezTo>
                  <a:pt x="2938" y="406"/>
                  <a:pt x="2938" y="344"/>
                  <a:pt x="2969" y="313"/>
                </a:cubicBezTo>
                <a:cubicBezTo>
                  <a:pt x="3063" y="250"/>
                  <a:pt x="3219" y="219"/>
                  <a:pt x="3313" y="188"/>
                </a:cubicBezTo>
                <a:cubicBezTo>
                  <a:pt x="3469" y="156"/>
                  <a:pt x="3655" y="125"/>
                  <a:pt x="3905" y="125"/>
                </a:cubicBezTo>
                <a:cubicBezTo>
                  <a:pt x="4374" y="62"/>
                  <a:pt x="4937" y="62"/>
                  <a:pt x="5343" y="62"/>
                </a:cubicBezTo>
                <a:cubicBezTo>
                  <a:pt x="5124" y="94"/>
                  <a:pt x="4312" y="94"/>
                  <a:pt x="3905" y="156"/>
                </a:cubicBezTo>
                <a:cubicBezTo>
                  <a:pt x="3655" y="188"/>
                  <a:pt x="3469" y="219"/>
                  <a:pt x="3313" y="250"/>
                </a:cubicBezTo>
                <a:cubicBezTo>
                  <a:pt x="3250" y="281"/>
                  <a:pt x="3188" y="281"/>
                  <a:pt x="3125" y="313"/>
                </a:cubicBezTo>
                <a:cubicBezTo>
                  <a:pt x="3094" y="313"/>
                  <a:pt x="3031" y="344"/>
                  <a:pt x="3063" y="406"/>
                </a:cubicBezTo>
                <a:cubicBezTo>
                  <a:pt x="3063" y="406"/>
                  <a:pt x="3094" y="438"/>
                  <a:pt x="3125" y="438"/>
                </a:cubicBezTo>
                <a:cubicBezTo>
                  <a:pt x="3188" y="500"/>
                  <a:pt x="3313" y="531"/>
                  <a:pt x="3438" y="594"/>
                </a:cubicBezTo>
                <a:cubicBezTo>
                  <a:pt x="3624" y="656"/>
                  <a:pt x="3905" y="750"/>
                  <a:pt x="4187" y="813"/>
                </a:cubicBezTo>
                <a:cubicBezTo>
                  <a:pt x="3968" y="875"/>
                  <a:pt x="3968" y="875"/>
                  <a:pt x="3968" y="875"/>
                </a:cubicBezTo>
                <a:cubicBezTo>
                  <a:pt x="3749" y="813"/>
                  <a:pt x="3563" y="750"/>
                  <a:pt x="3406" y="688"/>
                </a:cubicBezTo>
                <a:close/>
                <a:moveTo>
                  <a:pt x="4468" y="1031"/>
                </a:moveTo>
                <a:lnTo>
                  <a:pt x="4468" y="1031"/>
                </a:lnTo>
                <a:cubicBezTo>
                  <a:pt x="4312" y="969"/>
                  <a:pt x="4187" y="938"/>
                  <a:pt x="4062" y="906"/>
                </a:cubicBezTo>
                <a:cubicBezTo>
                  <a:pt x="4312" y="844"/>
                  <a:pt x="4312" y="844"/>
                  <a:pt x="4312" y="844"/>
                </a:cubicBezTo>
                <a:cubicBezTo>
                  <a:pt x="4374" y="875"/>
                  <a:pt x="4437" y="906"/>
                  <a:pt x="4499" y="906"/>
                </a:cubicBezTo>
                <a:cubicBezTo>
                  <a:pt x="4593" y="938"/>
                  <a:pt x="4687" y="969"/>
                  <a:pt x="4749" y="1000"/>
                </a:cubicBezTo>
                <a:cubicBezTo>
                  <a:pt x="4530" y="1031"/>
                  <a:pt x="4530" y="1031"/>
                  <a:pt x="4530" y="1031"/>
                </a:cubicBezTo>
                <a:cubicBezTo>
                  <a:pt x="4499" y="1031"/>
                  <a:pt x="4468" y="1031"/>
                  <a:pt x="4468" y="1031"/>
                </a:cubicBezTo>
                <a:close/>
                <a:moveTo>
                  <a:pt x="4655" y="1062"/>
                </a:moveTo>
                <a:lnTo>
                  <a:pt x="4655" y="1062"/>
                </a:lnTo>
                <a:cubicBezTo>
                  <a:pt x="4905" y="1031"/>
                  <a:pt x="4905" y="1031"/>
                  <a:pt x="4905" y="1031"/>
                </a:cubicBezTo>
                <a:cubicBezTo>
                  <a:pt x="5124" y="1094"/>
                  <a:pt x="5312" y="1156"/>
                  <a:pt x="5468" y="1219"/>
                </a:cubicBezTo>
                <a:cubicBezTo>
                  <a:pt x="5218" y="1281"/>
                  <a:pt x="5218" y="1281"/>
                  <a:pt x="5218" y="1281"/>
                </a:cubicBezTo>
                <a:cubicBezTo>
                  <a:pt x="5030" y="1219"/>
                  <a:pt x="4843" y="1125"/>
                  <a:pt x="4655" y="1062"/>
                </a:cubicBezTo>
                <a:close/>
                <a:moveTo>
                  <a:pt x="5624" y="2218"/>
                </a:moveTo>
                <a:lnTo>
                  <a:pt x="5624" y="2218"/>
                </a:lnTo>
                <a:cubicBezTo>
                  <a:pt x="5093" y="2218"/>
                  <a:pt x="5093" y="2218"/>
                  <a:pt x="5093" y="2218"/>
                </a:cubicBezTo>
                <a:cubicBezTo>
                  <a:pt x="5405" y="2062"/>
                  <a:pt x="5624" y="1905"/>
                  <a:pt x="5749" y="1780"/>
                </a:cubicBezTo>
                <a:cubicBezTo>
                  <a:pt x="6030" y="1780"/>
                  <a:pt x="6030" y="1780"/>
                  <a:pt x="6030" y="1780"/>
                </a:cubicBezTo>
                <a:cubicBezTo>
                  <a:pt x="5968" y="1937"/>
                  <a:pt x="5812" y="2093"/>
                  <a:pt x="5624" y="2218"/>
                </a:cubicBezTo>
                <a:close/>
                <a:moveTo>
                  <a:pt x="5812" y="1655"/>
                </a:moveTo>
                <a:lnTo>
                  <a:pt x="5812" y="1655"/>
                </a:lnTo>
                <a:cubicBezTo>
                  <a:pt x="5812" y="1530"/>
                  <a:pt x="5562" y="1406"/>
                  <a:pt x="5468" y="1375"/>
                </a:cubicBezTo>
                <a:cubicBezTo>
                  <a:pt x="5437" y="1375"/>
                  <a:pt x="5405" y="1344"/>
                  <a:pt x="5343" y="1313"/>
                </a:cubicBezTo>
                <a:cubicBezTo>
                  <a:pt x="5624" y="1281"/>
                  <a:pt x="5624" y="1281"/>
                  <a:pt x="5624" y="1281"/>
                </a:cubicBezTo>
                <a:cubicBezTo>
                  <a:pt x="5718" y="1313"/>
                  <a:pt x="6030" y="1438"/>
                  <a:pt x="6030" y="1655"/>
                </a:cubicBezTo>
                <a:lnTo>
                  <a:pt x="5812" y="16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C5ABC692-3B9B-634E-97C6-280737D612E5}"/>
              </a:ext>
            </a:extLst>
          </p:cNvPr>
          <p:cNvGrpSpPr>
            <a:grpSpLocks/>
          </p:cNvGrpSpPr>
          <p:nvPr/>
        </p:nvGrpSpPr>
        <p:grpSpPr bwMode="auto">
          <a:xfrm>
            <a:off x="2132987" y="2590800"/>
            <a:ext cx="688776" cy="528757"/>
            <a:chOff x="1094" y="2419"/>
            <a:chExt cx="693" cy="532"/>
          </a:xfrm>
          <a:solidFill>
            <a:schemeClr val="accent1"/>
          </a:solidFill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500749EB-7DC4-324D-A90F-0727B0A58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419"/>
              <a:ext cx="693" cy="532"/>
            </a:xfrm>
            <a:custGeom>
              <a:avLst/>
              <a:gdLst>
                <a:gd name="T0" fmla="*/ 779 w 3062"/>
                <a:gd name="T1" fmla="*/ 2321 h 2351"/>
                <a:gd name="T2" fmla="*/ 771 w 3062"/>
                <a:gd name="T3" fmla="*/ 2342 h 2351"/>
                <a:gd name="T4" fmla="*/ 760 w 3062"/>
                <a:gd name="T5" fmla="*/ 2349 h 2351"/>
                <a:gd name="T6" fmla="*/ 269 w 3062"/>
                <a:gd name="T7" fmla="*/ 2348 h 2351"/>
                <a:gd name="T8" fmla="*/ 259 w 3062"/>
                <a:gd name="T9" fmla="*/ 2340 h 2351"/>
                <a:gd name="T10" fmla="*/ 250 w 3062"/>
                <a:gd name="T11" fmla="*/ 2310 h 2351"/>
                <a:gd name="T12" fmla="*/ 219 w 3062"/>
                <a:gd name="T13" fmla="*/ 1038 h 2351"/>
                <a:gd name="T14" fmla="*/ 38 w 3062"/>
                <a:gd name="T15" fmla="*/ 987 h 2351"/>
                <a:gd name="T16" fmla="*/ 4 w 3062"/>
                <a:gd name="T17" fmla="*/ 960 h 2351"/>
                <a:gd name="T18" fmla="*/ 32 w 3062"/>
                <a:gd name="T19" fmla="*/ 777 h 2351"/>
                <a:gd name="T20" fmla="*/ 39 w 3062"/>
                <a:gd name="T21" fmla="*/ 767 h 2351"/>
                <a:gd name="T22" fmla="*/ 60 w 3062"/>
                <a:gd name="T23" fmla="*/ 758 h 2351"/>
                <a:gd name="T24" fmla="*/ 470 w 3062"/>
                <a:gd name="T25" fmla="*/ 147 h 2351"/>
                <a:gd name="T26" fmla="*/ 488 w 3062"/>
                <a:gd name="T27" fmla="*/ 96 h 2351"/>
                <a:gd name="T28" fmla="*/ 537 w 3062"/>
                <a:gd name="T29" fmla="*/ 73 h 2351"/>
                <a:gd name="T30" fmla="*/ 1297 w 3062"/>
                <a:gd name="T31" fmla="*/ 4 h 2351"/>
                <a:gd name="T32" fmla="*/ 2491 w 3062"/>
                <a:gd name="T33" fmla="*/ 70 h 2351"/>
                <a:gd name="T34" fmla="*/ 2562 w 3062"/>
                <a:gd name="T35" fmla="*/ 87 h 2351"/>
                <a:gd name="T36" fmla="*/ 2587 w 3062"/>
                <a:gd name="T37" fmla="*/ 120 h 2351"/>
                <a:gd name="T38" fmla="*/ 2980 w 3062"/>
                <a:gd name="T39" fmla="*/ 757 h 2351"/>
                <a:gd name="T40" fmla="*/ 3019 w 3062"/>
                <a:gd name="T41" fmla="*/ 764 h 2351"/>
                <a:gd name="T42" fmla="*/ 3028 w 3062"/>
                <a:gd name="T43" fmla="*/ 775 h 2351"/>
                <a:gd name="T44" fmla="*/ 3059 w 3062"/>
                <a:gd name="T45" fmla="*/ 956 h 2351"/>
                <a:gd name="T46" fmla="*/ 3036 w 3062"/>
                <a:gd name="T47" fmla="*/ 981 h 2351"/>
                <a:gd name="T48" fmla="*/ 2856 w 3062"/>
                <a:gd name="T49" fmla="*/ 1032 h 2351"/>
                <a:gd name="T50" fmla="*/ 2811 w 3062"/>
                <a:gd name="T51" fmla="*/ 2299 h 2351"/>
                <a:gd name="T52" fmla="*/ 2804 w 3062"/>
                <a:gd name="T53" fmla="*/ 2339 h 2351"/>
                <a:gd name="T54" fmla="*/ 2794 w 3062"/>
                <a:gd name="T55" fmla="*/ 2347 h 2351"/>
                <a:gd name="T56" fmla="*/ 2306 w 3062"/>
                <a:gd name="T57" fmla="*/ 2350 h 2351"/>
                <a:gd name="T58" fmla="*/ 2292 w 3062"/>
                <a:gd name="T59" fmla="*/ 2343 h 2351"/>
                <a:gd name="T60" fmla="*/ 2283 w 3062"/>
                <a:gd name="T61" fmla="*/ 2326 h 2351"/>
                <a:gd name="T62" fmla="*/ 1905 w 3062"/>
                <a:gd name="T63" fmla="*/ 2149 h 2351"/>
                <a:gd name="T64" fmla="*/ 633 w 3062"/>
                <a:gd name="T65" fmla="*/ 1320 h 2351"/>
                <a:gd name="T66" fmla="*/ 528 w 3062"/>
                <a:gd name="T67" fmla="*/ 1355 h 2351"/>
                <a:gd name="T68" fmla="*/ 475 w 3062"/>
                <a:gd name="T69" fmla="*/ 1443 h 2351"/>
                <a:gd name="T70" fmla="*/ 475 w 3062"/>
                <a:gd name="T71" fmla="*/ 1559 h 2351"/>
                <a:gd name="T72" fmla="*/ 528 w 3062"/>
                <a:gd name="T73" fmla="*/ 1648 h 2351"/>
                <a:gd name="T74" fmla="*/ 633 w 3062"/>
                <a:gd name="T75" fmla="*/ 1693 h 2351"/>
                <a:gd name="T76" fmla="*/ 741 w 3062"/>
                <a:gd name="T77" fmla="*/ 1670 h 2351"/>
                <a:gd name="T78" fmla="*/ 819 w 3062"/>
                <a:gd name="T79" fmla="*/ 1592 h 2351"/>
                <a:gd name="T80" fmla="*/ 843 w 3062"/>
                <a:gd name="T81" fmla="*/ 1484 h 2351"/>
                <a:gd name="T82" fmla="*/ 798 w 3062"/>
                <a:gd name="T83" fmla="*/ 1378 h 2351"/>
                <a:gd name="T84" fmla="*/ 708 w 3062"/>
                <a:gd name="T85" fmla="*/ 1326 h 2351"/>
                <a:gd name="T86" fmla="*/ 2388 w 3062"/>
                <a:gd name="T87" fmla="*/ 1320 h 2351"/>
                <a:gd name="T88" fmla="*/ 2290 w 3062"/>
                <a:gd name="T89" fmla="*/ 1355 h 2351"/>
                <a:gd name="T90" fmla="*/ 2227 w 3062"/>
                <a:gd name="T91" fmla="*/ 1443 h 2351"/>
                <a:gd name="T92" fmla="*/ 2227 w 3062"/>
                <a:gd name="T93" fmla="*/ 1559 h 2351"/>
                <a:gd name="T94" fmla="*/ 2290 w 3062"/>
                <a:gd name="T95" fmla="*/ 1648 h 2351"/>
                <a:gd name="T96" fmla="*/ 2388 w 3062"/>
                <a:gd name="T97" fmla="*/ 1693 h 2351"/>
                <a:gd name="T98" fmla="*/ 2504 w 3062"/>
                <a:gd name="T99" fmla="*/ 1670 h 2351"/>
                <a:gd name="T100" fmla="*/ 2575 w 3062"/>
                <a:gd name="T101" fmla="*/ 1592 h 2351"/>
                <a:gd name="T102" fmla="*/ 2592 w 3062"/>
                <a:gd name="T103" fmla="*/ 1484 h 2351"/>
                <a:gd name="T104" fmla="*/ 2557 w 3062"/>
                <a:gd name="T105" fmla="*/ 1378 h 2351"/>
                <a:gd name="T106" fmla="*/ 2469 w 3062"/>
                <a:gd name="T107" fmla="*/ 1326 h 2351"/>
                <a:gd name="T108" fmla="*/ 989 w 3062"/>
                <a:gd name="T109" fmla="*/ 1034 h 2351"/>
                <a:gd name="T110" fmla="*/ 1531 w 3062"/>
                <a:gd name="T111" fmla="*/ 21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2" h="2351">
                  <a:moveTo>
                    <a:pt x="781" y="2131"/>
                  </a:moveTo>
                  <a:lnTo>
                    <a:pt x="781" y="2131"/>
                  </a:lnTo>
                  <a:lnTo>
                    <a:pt x="781" y="2287"/>
                  </a:lnTo>
                  <a:lnTo>
                    <a:pt x="781" y="2299"/>
                  </a:lnTo>
                  <a:lnTo>
                    <a:pt x="780" y="2310"/>
                  </a:lnTo>
                  <a:lnTo>
                    <a:pt x="779" y="2321"/>
                  </a:lnTo>
                  <a:lnTo>
                    <a:pt x="778" y="2326"/>
                  </a:lnTo>
                  <a:lnTo>
                    <a:pt x="777" y="2331"/>
                  </a:lnTo>
                  <a:lnTo>
                    <a:pt x="775" y="2335"/>
                  </a:lnTo>
                  <a:lnTo>
                    <a:pt x="773" y="2339"/>
                  </a:lnTo>
                  <a:lnTo>
                    <a:pt x="772" y="2340"/>
                  </a:lnTo>
                  <a:lnTo>
                    <a:pt x="771" y="2342"/>
                  </a:lnTo>
                  <a:lnTo>
                    <a:pt x="769" y="2343"/>
                  </a:lnTo>
                  <a:lnTo>
                    <a:pt x="768" y="2345"/>
                  </a:lnTo>
                  <a:lnTo>
                    <a:pt x="766" y="2346"/>
                  </a:lnTo>
                  <a:lnTo>
                    <a:pt x="764" y="2347"/>
                  </a:lnTo>
                  <a:lnTo>
                    <a:pt x="762" y="2348"/>
                  </a:lnTo>
                  <a:lnTo>
                    <a:pt x="760" y="2349"/>
                  </a:lnTo>
                  <a:lnTo>
                    <a:pt x="755" y="2350"/>
                  </a:lnTo>
                  <a:lnTo>
                    <a:pt x="750" y="2350"/>
                  </a:lnTo>
                  <a:lnTo>
                    <a:pt x="281" y="2350"/>
                  </a:lnTo>
                  <a:lnTo>
                    <a:pt x="275" y="2350"/>
                  </a:lnTo>
                  <a:lnTo>
                    <a:pt x="271" y="2349"/>
                  </a:lnTo>
                  <a:lnTo>
                    <a:pt x="269" y="2348"/>
                  </a:lnTo>
                  <a:lnTo>
                    <a:pt x="267" y="2347"/>
                  </a:lnTo>
                  <a:lnTo>
                    <a:pt x="265" y="2346"/>
                  </a:lnTo>
                  <a:lnTo>
                    <a:pt x="263" y="2345"/>
                  </a:lnTo>
                  <a:lnTo>
                    <a:pt x="261" y="2343"/>
                  </a:lnTo>
                  <a:lnTo>
                    <a:pt x="260" y="2342"/>
                  </a:lnTo>
                  <a:lnTo>
                    <a:pt x="259" y="2340"/>
                  </a:lnTo>
                  <a:lnTo>
                    <a:pt x="257" y="2339"/>
                  </a:lnTo>
                  <a:lnTo>
                    <a:pt x="255" y="2335"/>
                  </a:lnTo>
                  <a:lnTo>
                    <a:pt x="254" y="2331"/>
                  </a:lnTo>
                  <a:lnTo>
                    <a:pt x="253" y="2326"/>
                  </a:lnTo>
                  <a:lnTo>
                    <a:pt x="252" y="2321"/>
                  </a:lnTo>
                  <a:lnTo>
                    <a:pt x="250" y="2310"/>
                  </a:lnTo>
                  <a:lnTo>
                    <a:pt x="250" y="2299"/>
                  </a:lnTo>
                  <a:lnTo>
                    <a:pt x="250" y="2287"/>
                  </a:lnTo>
                  <a:lnTo>
                    <a:pt x="250" y="2037"/>
                  </a:lnTo>
                  <a:lnTo>
                    <a:pt x="187" y="2037"/>
                  </a:lnTo>
                  <a:lnTo>
                    <a:pt x="187" y="1163"/>
                  </a:lnTo>
                  <a:lnTo>
                    <a:pt x="219" y="1038"/>
                  </a:lnTo>
                  <a:lnTo>
                    <a:pt x="206" y="1032"/>
                  </a:lnTo>
                  <a:lnTo>
                    <a:pt x="191" y="1027"/>
                  </a:lnTo>
                  <a:lnTo>
                    <a:pt x="158" y="1019"/>
                  </a:lnTo>
                  <a:lnTo>
                    <a:pt x="86" y="1003"/>
                  </a:lnTo>
                  <a:lnTo>
                    <a:pt x="53" y="993"/>
                  </a:lnTo>
                  <a:lnTo>
                    <a:pt x="38" y="987"/>
                  </a:lnTo>
                  <a:lnTo>
                    <a:pt x="25" y="981"/>
                  </a:lnTo>
                  <a:lnTo>
                    <a:pt x="20" y="977"/>
                  </a:lnTo>
                  <a:lnTo>
                    <a:pt x="15" y="974"/>
                  </a:lnTo>
                  <a:lnTo>
                    <a:pt x="10" y="969"/>
                  </a:lnTo>
                  <a:lnTo>
                    <a:pt x="7" y="965"/>
                  </a:lnTo>
                  <a:lnTo>
                    <a:pt x="4" y="960"/>
                  </a:lnTo>
                  <a:lnTo>
                    <a:pt x="2" y="956"/>
                  </a:lnTo>
                  <a:lnTo>
                    <a:pt x="0" y="950"/>
                  </a:lnTo>
                  <a:lnTo>
                    <a:pt x="0" y="945"/>
                  </a:lnTo>
                  <a:lnTo>
                    <a:pt x="31" y="788"/>
                  </a:lnTo>
                  <a:lnTo>
                    <a:pt x="31" y="782"/>
                  </a:lnTo>
                  <a:lnTo>
                    <a:pt x="32" y="777"/>
                  </a:lnTo>
                  <a:lnTo>
                    <a:pt x="33" y="775"/>
                  </a:lnTo>
                  <a:lnTo>
                    <a:pt x="34" y="773"/>
                  </a:lnTo>
                  <a:lnTo>
                    <a:pt x="35" y="771"/>
                  </a:lnTo>
                  <a:lnTo>
                    <a:pt x="36" y="770"/>
                  </a:lnTo>
                  <a:lnTo>
                    <a:pt x="38" y="768"/>
                  </a:lnTo>
                  <a:lnTo>
                    <a:pt x="39" y="767"/>
                  </a:lnTo>
                  <a:lnTo>
                    <a:pt x="41" y="765"/>
                  </a:lnTo>
                  <a:lnTo>
                    <a:pt x="42" y="764"/>
                  </a:lnTo>
                  <a:lnTo>
                    <a:pt x="46" y="762"/>
                  </a:lnTo>
                  <a:lnTo>
                    <a:pt x="50" y="761"/>
                  </a:lnTo>
                  <a:lnTo>
                    <a:pt x="55" y="759"/>
                  </a:lnTo>
                  <a:lnTo>
                    <a:pt x="60" y="758"/>
                  </a:lnTo>
                  <a:lnTo>
                    <a:pt x="71" y="757"/>
                  </a:lnTo>
                  <a:lnTo>
                    <a:pt x="82" y="757"/>
                  </a:lnTo>
                  <a:lnTo>
                    <a:pt x="94" y="757"/>
                  </a:lnTo>
                  <a:lnTo>
                    <a:pt x="312" y="757"/>
                  </a:lnTo>
                  <a:lnTo>
                    <a:pt x="469" y="163"/>
                  </a:lnTo>
                  <a:lnTo>
                    <a:pt x="470" y="147"/>
                  </a:lnTo>
                  <a:lnTo>
                    <a:pt x="472" y="132"/>
                  </a:lnTo>
                  <a:lnTo>
                    <a:pt x="475" y="120"/>
                  </a:lnTo>
                  <a:lnTo>
                    <a:pt x="480" y="109"/>
                  </a:lnTo>
                  <a:lnTo>
                    <a:pt x="482" y="104"/>
                  </a:lnTo>
                  <a:lnTo>
                    <a:pt x="485" y="100"/>
                  </a:lnTo>
                  <a:lnTo>
                    <a:pt x="488" y="96"/>
                  </a:lnTo>
                  <a:lnTo>
                    <a:pt x="492" y="93"/>
                  </a:lnTo>
                  <a:lnTo>
                    <a:pt x="499" y="87"/>
                  </a:lnTo>
                  <a:lnTo>
                    <a:pt x="508" y="82"/>
                  </a:lnTo>
                  <a:lnTo>
                    <a:pt x="517" y="78"/>
                  </a:lnTo>
                  <a:lnTo>
                    <a:pt x="527" y="75"/>
                  </a:lnTo>
                  <a:lnTo>
                    <a:pt x="537" y="73"/>
                  </a:lnTo>
                  <a:lnTo>
                    <a:pt x="548" y="71"/>
                  </a:lnTo>
                  <a:lnTo>
                    <a:pt x="570" y="70"/>
                  </a:lnTo>
                  <a:lnTo>
                    <a:pt x="594" y="70"/>
                  </a:lnTo>
                  <a:lnTo>
                    <a:pt x="828" y="39"/>
                  </a:lnTo>
                  <a:lnTo>
                    <a:pt x="1062" y="17"/>
                  </a:lnTo>
                  <a:lnTo>
                    <a:pt x="1297" y="4"/>
                  </a:lnTo>
                  <a:lnTo>
                    <a:pt x="1531" y="0"/>
                  </a:lnTo>
                  <a:lnTo>
                    <a:pt x="1765" y="4"/>
                  </a:lnTo>
                  <a:lnTo>
                    <a:pt x="1999" y="17"/>
                  </a:lnTo>
                  <a:lnTo>
                    <a:pt x="2233" y="39"/>
                  </a:lnTo>
                  <a:lnTo>
                    <a:pt x="2467" y="70"/>
                  </a:lnTo>
                  <a:lnTo>
                    <a:pt x="2491" y="70"/>
                  </a:lnTo>
                  <a:lnTo>
                    <a:pt x="2513" y="71"/>
                  </a:lnTo>
                  <a:lnTo>
                    <a:pt x="2524" y="73"/>
                  </a:lnTo>
                  <a:lnTo>
                    <a:pt x="2535" y="75"/>
                  </a:lnTo>
                  <a:lnTo>
                    <a:pt x="2545" y="78"/>
                  </a:lnTo>
                  <a:lnTo>
                    <a:pt x="2554" y="82"/>
                  </a:lnTo>
                  <a:lnTo>
                    <a:pt x="2562" y="87"/>
                  </a:lnTo>
                  <a:lnTo>
                    <a:pt x="2570" y="93"/>
                  </a:lnTo>
                  <a:lnTo>
                    <a:pt x="2573" y="96"/>
                  </a:lnTo>
                  <a:lnTo>
                    <a:pt x="2577" y="100"/>
                  </a:lnTo>
                  <a:lnTo>
                    <a:pt x="2580" y="104"/>
                  </a:lnTo>
                  <a:lnTo>
                    <a:pt x="2582" y="109"/>
                  </a:lnTo>
                  <a:lnTo>
                    <a:pt x="2587" y="120"/>
                  </a:lnTo>
                  <a:lnTo>
                    <a:pt x="2590" y="132"/>
                  </a:lnTo>
                  <a:lnTo>
                    <a:pt x="2592" y="147"/>
                  </a:lnTo>
                  <a:lnTo>
                    <a:pt x="2593" y="163"/>
                  </a:lnTo>
                  <a:lnTo>
                    <a:pt x="2749" y="757"/>
                  </a:lnTo>
                  <a:lnTo>
                    <a:pt x="2968" y="757"/>
                  </a:lnTo>
                  <a:lnTo>
                    <a:pt x="2980" y="757"/>
                  </a:lnTo>
                  <a:lnTo>
                    <a:pt x="2991" y="757"/>
                  </a:lnTo>
                  <a:lnTo>
                    <a:pt x="3001" y="758"/>
                  </a:lnTo>
                  <a:lnTo>
                    <a:pt x="3006" y="759"/>
                  </a:lnTo>
                  <a:lnTo>
                    <a:pt x="3011" y="761"/>
                  </a:lnTo>
                  <a:lnTo>
                    <a:pt x="3015" y="762"/>
                  </a:lnTo>
                  <a:lnTo>
                    <a:pt x="3019" y="764"/>
                  </a:lnTo>
                  <a:lnTo>
                    <a:pt x="3022" y="767"/>
                  </a:lnTo>
                  <a:lnTo>
                    <a:pt x="3023" y="768"/>
                  </a:lnTo>
                  <a:lnTo>
                    <a:pt x="3025" y="770"/>
                  </a:lnTo>
                  <a:lnTo>
                    <a:pt x="3026" y="771"/>
                  </a:lnTo>
                  <a:lnTo>
                    <a:pt x="3027" y="773"/>
                  </a:lnTo>
                  <a:lnTo>
                    <a:pt x="3028" y="775"/>
                  </a:lnTo>
                  <a:lnTo>
                    <a:pt x="3029" y="777"/>
                  </a:lnTo>
                  <a:lnTo>
                    <a:pt x="3030" y="782"/>
                  </a:lnTo>
                  <a:lnTo>
                    <a:pt x="3030" y="788"/>
                  </a:lnTo>
                  <a:lnTo>
                    <a:pt x="3061" y="945"/>
                  </a:lnTo>
                  <a:lnTo>
                    <a:pt x="3061" y="950"/>
                  </a:lnTo>
                  <a:lnTo>
                    <a:pt x="3059" y="956"/>
                  </a:lnTo>
                  <a:lnTo>
                    <a:pt x="3057" y="960"/>
                  </a:lnTo>
                  <a:lnTo>
                    <a:pt x="3054" y="965"/>
                  </a:lnTo>
                  <a:lnTo>
                    <a:pt x="3051" y="969"/>
                  </a:lnTo>
                  <a:lnTo>
                    <a:pt x="3046" y="974"/>
                  </a:lnTo>
                  <a:lnTo>
                    <a:pt x="3041" y="977"/>
                  </a:lnTo>
                  <a:lnTo>
                    <a:pt x="3036" y="981"/>
                  </a:lnTo>
                  <a:lnTo>
                    <a:pt x="3023" y="987"/>
                  </a:lnTo>
                  <a:lnTo>
                    <a:pt x="3008" y="993"/>
                  </a:lnTo>
                  <a:lnTo>
                    <a:pt x="2975" y="1003"/>
                  </a:lnTo>
                  <a:lnTo>
                    <a:pt x="2903" y="1019"/>
                  </a:lnTo>
                  <a:lnTo>
                    <a:pt x="2870" y="1027"/>
                  </a:lnTo>
                  <a:lnTo>
                    <a:pt x="2856" y="1032"/>
                  </a:lnTo>
                  <a:lnTo>
                    <a:pt x="2843" y="1038"/>
                  </a:lnTo>
                  <a:lnTo>
                    <a:pt x="2874" y="1163"/>
                  </a:lnTo>
                  <a:lnTo>
                    <a:pt x="2874" y="2037"/>
                  </a:lnTo>
                  <a:lnTo>
                    <a:pt x="2811" y="2037"/>
                  </a:lnTo>
                  <a:lnTo>
                    <a:pt x="2811" y="2287"/>
                  </a:lnTo>
                  <a:lnTo>
                    <a:pt x="2811" y="2299"/>
                  </a:lnTo>
                  <a:lnTo>
                    <a:pt x="2811" y="2310"/>
                  </a:lnTo>
                  <a:lnTo>
                    <a:pt x="2809" y="2321"/>
                  </a:lnTo>
                  <a:lnTo>
                    <a:pt x="2808" y="2326"/>
                  </a:lnTo>
                  <a:lnTo>
                    <a:pt x="2807" y="2331"/>
                  </a:lnTo>
                  <a:lnTo>
                    <a:pt x="2806" y="2335"/>
                  </a:lnTo>
                  <a:lnTo>
                    <a:pt x="2804" y="2339"/>
                  </a:lnTo>
                  <a:lnTo>
                    <a:pt x="2802" y="2340"/>
                  </a:lnTo>
                  <a:lnTo>
                    <a:pt x="2801" y="2342"/>
                  </a:lnTo>
                  <a:lnTo>
                    <a:pt x="2800" y="2343"/>
                  </a:lnTo>
                  <a:lnTo>
                    <a:pt x="2798" y="2345"/>
                  </a:lnTo>
                  <a:lnTo>
                    <a:pt x="2796" y="2346"/>
                  </a:lnTo>
                  <a:lnTo>
                    <a:pt x="2794" y="2347"/>
                  </a:lnTo>
                  <a:lnTo>
                    <a:pt x="2792" y="2348"/>
                  </a:lnTo>
                  <a:lnTo>
                    <a:pt x="2790" y="2349"/>
                  </a:lnTo>
                  <a:lnTo>
                    <a:pt x="2786" y="2350"/>
                  </a:lnTo>
                  <a:lnTo>
                    <a:pt x="2780" y="2350"/>
                  </a:lnTo>
                  <a:lnTo>
                    <a:pt x="2311" y="2350"/>
                  </a:lnTo>
                  <a:lnTo>
                    <a:pt x="2306" y="2350"/>
                  </a:lnTo>
                  <a:lnTo>
                    <a:pt x="2301" y="2349"/>
                  </a:lnTo>
                  <a:lnTo>
                    <a:pt x="2299" y="2348"/>
                  </a:lnTo>
                  <a:lnTo>
                    <a:pt x="2297" y="2347"/>
                  </a:lnTo>
                  <a:lnTo>
                    <a:pt x="2295" y="2346"/>
                  </a:lnTo>
                  <a:lnTo>
                    <a:pt x="2293" y="2345"/>
                  </a:lnTo>
                  <a:lnTo>
                    <a:pt x="2292" y="2343"/>
                  </a:lnTo>
                  <a:lnTo>
                    <a:pt x="2290" y="2342"/>
                  </a:lnTo>
                  <a:lnTo>
                    <a:pt x="2289" y="2340"/>
                  </a:lnTo>
                  <a:lnTo>
                    <a:pt x="2288" y="2339"/>
                  </a:lnTo>
                  <a:lnTo>
                    <a:pt x="2286" y="2335"/>
                  </a:lnTo>
                  <a:lnTo>
                    <a:pt x="2284" y="2331"/>
                  </a:lnTo>
                  <a:lnTo>
                    <a:pt x="2283" y="2326"/>
                  </a:lnTo>
                  <a:lnTo>
                    <a:pt x="2282" y="2321"/>
                  </a:lnTo>
                  <a:lnTo>
                    <a:pt x="2281" y="2310"/>
                  </a:lnTo>
                  <a:lnTo>
                    <a:pt x="2280" y="2299"/>
                  </a:lnTo>
                  <a:lnTo>
                    <a:pt x="2280" y="2287"/>
                  </a:lnTo>
                  <a:lnTo>
                    <a:pt x="2280" y="2131"/>
                  </a:lnTo>
                  <a:lnTo>
                    <a:pt x="1905" y="2149"/>
                  </a:lnTo>
                  <a:lnTo>
                    <a:pt x="1531" y="2154"/>
                  </a:lnTo>
                  <a:lnTo>
                    <a:pt x="1156" y="2149"/>
                  </a:lnTo>
                  <a:lnTo>
                    <a:pt x="781" y="2131"/>
                  </a:lnTo>
                  <a:close/>
                  <a:moveTo>
                    <a:pt x="656" y="1319"/>
                  </a:moveTo>
                  <a:lnTo>
                    <a:pt x="656" y="1319"/>
                  </a:lnTo>
                  <a:lnTo>
                    <a:pt x="633" y="1320"/>
                  </a:lnTo>
                  <a:lnTo>
                    <a:pt x="612" y="1322"/>
                  </a:lnTo>
                  <a:lnTo>
                    <a:pt x="592" y="1326"/>
                  </a:lnTo>
                  <a:lnTo>
                    <a:pt x="574" y="1331"/>
                  </a:lnTo>
                  <a:lnTo>
                    <a:pt x="557" y="1338"/>
                  </a:lnTo>
                  <a:lnTo>
                    <a:pt x="542" y="1346"/>
                  </a:lnTo>
                  <a:lnTo>
                    <a:pt x="528" y="1355"/>
                  </a:lnTo>
                  <a:lnTo>
                    <a:pt x="515" y="1366"/>
                  </a:lnTo>
                  <a:lnTo>
                    <a:pt x="505" y="1378"/>
                  </a:lnTo>
                  <a:lnTo>
                    <a:pt x="495" y="1392"/>
                  </a:lnTo>
                  <a:lnTo>
                    <a:pt x="487" y="1408"/>
                  </a:lnTo>
                  <a:lnTo>
                    <a:pt x="480" y="1424"/>
                  </a:lnTo>
                  <a:lnTo>
                    <a:pt x="475" y="1443"/>
                  </a:lnTo>
                  <a:lnTo>
                    <a:pt x="472" y="1462"/>
                  </a:lnTo>
                  <a:lnTo>
                    <a:pt x="470" y="1484"/>
                  </a:lnTo>
                  <a:lnTo>
                    <a:pt x="469" y="1506"/>
                  </a:lnTo>
                  <a:lnTo>
                    <a:pt x="470" y="1524"/>
                  </a:lnTo>
                  <a:lnTo>
                    <a:pt x="472" y="1541"/>
                  </a:lnTo>
                  <a:lnTo>
                    <a:pt x="475" y="1559"/>
                  </a:lnTo>
                  <a:lnTo>
                    <a:pt x="480" y="1575"/>
                  </a:lnTo>
                  <a:lnTo>
                    <a:pt x="487" y="1592"/>
                  </a:lnTo>
                  <a:lnTo>
                    <a:pt x="495" y="1607"/>
                  </a:lnTo>
                  <a:lnTo>
                    <a:pt x="505" y="1622"/>
                  </a:lnTo>
                  <a:lnTo>
                    <a:pt x="515" y="1636"/>
                  </a:lnTo>
                  <a:lnTo>
                    <a:pt x="528" y="1648"/>
                  </a:lnTo>
                  <a:lnTo>
                    <a:pt x="542" y="1660"/>
                  </a:lnTo>
                  <a:lnTo>
                    <a:pt x="557" y="1670"/>
                  </a:lnTo>
                  <a:lnTo>
                    <a:pt x="574" y="1678"/>
                  </a:lnTo>
                  <a:lnTo>
                    <a:pt x="592" y="1685"/>
                  </a:lnTo>
                  <a:lnTo>
                    <a:pt x="612" y="1690"/>
                  </a:lnTo>
                  <a:lnTo>
                    <a:pt x="633" y="1693"/>
                  </a:lnTo>
                  <a:lnTo>
                    <a:pt x="656" y="1694"/>
                  </a:lnTo>
                  <a:lnTo>
                    <a:pt x="673" y="1693"/>
                  </a:lnTo>
                  <a:lnTo>
                    <a:pt x="691" y="1690"/>
                  </a:lnTo>
                  <a:lnTo>
                    <a:pt x="708" y="1685"/>
                  </a:lnTo>
                  <a:lnTo>
                    <a:pt x="725" y="1678"/>
                  </a:lnTo>
                  <a:lnTo>
                    <a:pt x="741" y="1670"/>
                  </a:lnTo>
                  <a:lnTo>
                    <a:pt x="757" y="1660"/>
                  </a:lnTo>
                  <a:lnTo>
                    <a:pt x="771" y="1648"/>
                  </a:lnTo>
                  <a:lnTo>
                    <a:pt x="785" y="1636"/>
                  </a:lnTo>
                  <a:lnTo>
                    <a:pt x="798" y="1622"/>
                  </a:lnTo>
                  <a:lnTo>
                    <a:pt x="809" y="1607"/>
                  </a:lnTo>
                  <a:lnTo>
                    <a:pt x="819" y="1592"/>
                  </a:lnTo>
                  <a:lnTo>
                    <a:pt x="828" y="1575"/>
                  </a:lnTo>
                  <a:lnTo>
                    <a:pt x="834" y="1559"/>
                  </a:lnTo>
                  <a:lnTo>
                    <a:pt x="840" y="1541"/>
                  </a:lnTo>
                  <a:lnTo>
                    <a:pt x="843" y="1524"/>
                  </a:lnTo>
                  <a:lnTo>
                    <a:pt x="844" y="1506"/>
                  </a:lnTo>
                  <a:lnTo>
                    <a:pt x="843" y="1484"/>
                  </a:lnTo>
                  <a:lnTo>
                    <a:pt x="840" y="1462"/>
                  </a:lnTo>
                  <a:lnTo>
                    <a:pt x="834" y="1443"/>
                  </a:lnTo>
                  <a:lnTo>
                    <a:pt x="828" y="1424"/>
                  </a:lnTo>
                  <a:lnTo>
                    <a:pt x="819" y="1408"/>
                  </a:lnTo>
                  <a:lnTo>
                    <a:pt x="809" y="1392"/>
                  </a:lnTo>
                  <a:lnTo>
                    <a:pt x="798" y="1378"/>
                  </a:lnTo>
                  <a:lnTo>
                    <a:pt x="785" y="1366"/>
                  </a:lnTo>
                  <a:lnTo>
                    <a:pt x="771" y="1355"/>
                  </a:lnTo>
                  <a:lnTo>
                    <a:pt x="757" y="1346"/>
                  </a:lnTo>
                  <a:lnTo>
                    <a:pt x="741" y="1338"/>
                  </a:lnTo>
                  <a:lnTo>
                    <a:pt x="725" y="1331"/>
                  </a:lnTo>
                  <a:lnTo>
                    <a:pt x="708" y="1326"/>
                  </a:lnTo>
                  <a:lnTo>
                    <a:pt x="691" y="1322"/>
                  </a:lnTo>
                  <a:lnTo>
                    <a:pt x="673" y="1320"/>
                  </a:lnTo>
                  <a:lnTo>
                    <a:pt x="656" y="1319"/>
                  </a:lnTo>
                  <a:close/>
                  <a:moveTo>
                    <a:pt x="2405" y="1319"/>
                  </a:moveTo>
                  <a:lnTo>
                    <a:pt x="2405" y="1319"/>
                  </a:lnTo>
                  <a:lnTo>
                    <a:pt x="2388" y="1320"/>
                  </a:lnTo>
                  <a:lnTo>
                    <a:pt x="2370" y="1322"/>
                  </a:lnTo>
                  <a:lnTo>
                    <a:pt x="2353" y="1326"/>
                  </a:lnTo>
                  <a:lnTo>
                    <a:pt x="2336" y="1331"/>
                  </a:lnTo>
                  <a:lnTo>
                    <a:pt x="2320" y="1338"/>
                  </a:lnTo>
                  <a:lnTo>
                    <a:pt x="2305" y="1346"/>
                  </a:lnTo>
                  <a:lnTo>
                    <a:pt x="2290" y="1355"/>
                  </a:lnTo>
                  <a:lnTo>
                    <a:pt x="2277" y="1366"/>
                  </a:lnTo>
                  <a:lnTo>
                    <a:pt x="2264" y="1378"/>
                  </a:lnTo>
                  <a:lnTo>
                    <a:pt x="2253" y="1392"/>
                  </a:lnTo>
                  <a:lnTo>
                    <a:pt x="2243" y="1408"/>
                  </a:lnTo>
                  <a:lnTo>
                    <a:pt x="2234" y="1424"/>
                  </a:lnTo>
                  <a:lnTo>
                    <a:pt x="2227" y="1443"/>
                  </a:lnTo>
                  <a:lnTo>
                    <a:pt x="2222" y="1462"/>
                  </a:lnTo>
                  <a:lnTo>
                    <a:pt x="2219" y="1484"/>
                  </a:lnTo>
                  <a:lnTo>
                    <a:pt x="2218" y="1506"/>
                  </a:lnTo>
                  <a:lnTo>
                    <a:pt x="2219" y="1524"/>
                  </a:lnTo>
                  <a:lnTo>
                    <a:pt x="2222" y="1541"/>
                  </a:lnTo>
                  <a:lnTo>
                    <a:pt x="2227" y="1559"/>
                  </a:lnTo>
                  <a:lnTo>
                    <a:pt x="2234" y="1575"/>
                  </a:lnTo>
                  <a:lnTo>
                    <a:pt x="2243" y="1592"/>
                  </a:lnTo>
                  <a:lnTo>
                    <a:pt x="2253" y="1607"/>
                  </a:lnTo>
                  <a:lnTo>
                    <a:pt x="2264" y="1622"/>
                  </a:lnTo>
                  <a:lnTo>
                    <a:pt x="2277" y="1636"/>
                  </a:lnTo>
                  <a:lnTo>
                    <a:pt x="2290" y="1648"/>
                  </a:lnTo>
                  <a:lnTo>
                    <a:pt x="2305" y="1660"/>
                  </a:lnTo>
                  <a:lnTo>
                    <a:pt x="2320" y="1670"/>
                  </a:lnTo>
                  <a:lnTo>
                    <a:pt x="2336" y="1678"/>
                  </a:lnTo>
                  <a:lnTo>
                    <a:pt x="2353" y="1685"/>
                  </a:lnTo>
                  <a:lnTo>
                    <a:pt x="2370" y="1690"/>
                  </a:lnTo>
                  <a:lnTo>
                    <a:pt x="2388" y="1693"/>
                  </a:lnTo>
                  <a:lnTo>
                    <a:pt x="2405" y="1694"/>
                  </a:lnTo>
                  <a:lnTo>
                    <a:pt x="2428" y="1693"/>
                  </a:lnTo>
                  <a:lnTo>
                    <a:pt x="2449" y="1690"/>
                  </a:lnTo>
                  <a:lnTo>
                    <a:pt x="2469" y="1685"/>
                  </a:lnTo>
                  <a:lnTo>
                    <a:pt x="2487" y="1678"/>
                  </a:lnTo>
                  <a:lnTo>
                    <a:pt x="2504" y="1670"/>
                  </a:lnTo>
                  <a:lnTo>
                    <a:pt x="2520" y="1660"/>
                  </a:lnTo>
                  <a:lnTo>
                    <a:pt x="2534" y="1648"/>
                  </a:lnTo>
                  <a:lnTo>
                    <a:pt x="2546" y="1636"/>
                  </a:lnTo>
                  <a:lnTo>
                    <a:pt x="2557" y="1622"/>
                  </a:lnTo>
                  <a:lnTo>
                    <a:pt x="2567" y="1607"/>
                  </a:lnTo>
                  <a:lnTo>
                    <a:pt x="2575" y="1592"/>
                  </a:lnTo>
                  <a:lnTo>
                    <a:pt x="2581" y="1575"/>
                  </a:lnTo>
                  <a:lnTo>
                    <a:pt x="2587" y="1559"/>
                  </a:lnTo>
                  <a:lnTo>
                    <a:pt x="2590" y="1541"/>
                  </a:lnTo>
                  <a:lnTo>
                    <a:pt x="2592" y="1524"/>
                  </a:lnTo>
                  <a:lnTo>
                    <a:pt x="2593" y="1506"/>
                  </a:lnTo>
                  <a:lnTo>
                    <a:pt x="2592" y="1484"/>
                  </a:lnTo>
                  <a:lnTo>
                    <a:pt x="2590" y="1462"/>
                  </a:lnTo>
                  <a:lnTo>
                    <a:pt x="2587" y="1443"/>
                  </a:lnTo>
                  <a:lnTo>
                    <a:pt x="2581" y="1424"/>
                  </a:lnTo>
                  <a:lnTo>
                    <a:pt x="2575" y="1408"/>
                  </a:lnTo>
                  <a:lnTo>
                    <a:pt x="2567" y="1392"/>
                  </a:lnTo>
                  <a:lnTo>
                    <a:pt x="2557" y="1378"/>
                  </a:lnTo>
                  <a:lnTo>
                    <a:pt x="2546" y="1366"/>
                  </a:lnTo>
                  <a:lnTo>
                    <a:pt x="2534" y="1355"/>
                  </a:lnTo>
                  <a:lnTo>
                    <a:pt x="2520" y="1346"/>
                  </a:lnTo>
                  <a:lnTo>
                    <a:pt x="2504" y="1338"/>
                  </a:lnTo>
                  <a:lnTo>
                    <a:pt x="2487" y="1331"/>
                  </a:lnTo>
                  <a:lnTo>
                    <a:pt x="2469" y="1326"/>
                  </a:lnTo>
                  <a:lnTo>
                    <a:pt x="2449" y="1322"/>
                  </a:lnTo>
                  <a:lnTo>
                    <a:pt x="2428" y="1320"/>
                  </a:lnTo>
                  <a:lnTo>
                    <a:pt x="2405" y="1319"/>
                  </a:lnTo>
                  <a:close/>
                  <a:moveTo>
                    <a:pt x="437" y="1070"/>
                  </a:moveTo>
                  <a:lnTo>
                    <a:pt x="437" y="1070"/>
                  </a:lnTo>
                  <a:lnTo>
                    <a:pt x="989" y="1034"/>
                  </a:lnTo>
                  <a:lnTo>
                    <a:pt x="1531" y="1022"/>
                  </a:lnTo>
                  <a:lnTo>
                    <a:pt x="2072" y="1034"/>
                  </a:lnTo>
                  <a:lnTo>
                    <a:pt x="2624" y="1070"/>
                  </a:lnTo>
                  <a:lnTo>
                    <a:pt x="2436" y="257"/>
                  </a:lnTo>
                  <a:lnTo>
                    <a:pt x="1977" y="222"/>
                  </a:lnTo>
                  <a:lnTo>
                    <a:pt x="1531" y="210"/>
                  </a:lnTo>
                  <a:lnTo>
                    <a:pt x="1084" y="222"/>
                  </a:lnTo>
                  <a:lnTo>
                    <a:pt x="625" y="257"/>
                  </a:lnTo>
                  <a:lnTo>
                    <a:pt x="437" y="107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F46183D4-2C6B-5148-AF2F-EC0223B919BC}"/>
              </a:ext>
            </a:extLst>
          </p:cNvPr>
          <p:cNvGrpSpPr>
            <a:grpSpLocks/>
          </p:cNvGrpSpPr>
          <p:nvPr/>
        </p:nvGrpSpPr>
        <p:grpSpPr bwMode="auto">
          <a:xfrm>
            <a:off x="5299820" y="2263255"/>
            <a:ext cx="830359" cy="1181157"/>
            <a:chOff x="2587" y="1547"/>
            <a:chExt cx="1193" cy="169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2DB46B5-CA98-D247-8E67-8F67D4D47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547"/>
              <a:ext cx="1193" cy="1697"/>
            </a:xfrm>
            <a:custGeom>
              <a:avLst/>
              <a:gdLst>
                <a:gd name="T0" fmla="*/ 1255 w 5266"/>
                <a:gd name="T1" fmla="*/ 6794 h 7488"/>
                <a:gd name="T2" fmla="*/ 1693 w 5266"/>
                <a:gd name="T3" fmla="*/ 6834 h 7488"/>
                <a:gd name="T4" fmla="*/ 2736 w 5266"/>
                <a:gd name="T5" fmla="*/ 7181 h 7488"/>
                <a:gd name="T6" fmla="*/ 3654 w 5266"/>
                <a:gd name="T7" fmla="*/ 6745 h 7488"/>
                <a:gd name="T8" fmla="*/ 4110 w 5266"/>
                <a:gd name="T9" fmla="*/ 6662 h 7488"/>
                <a:gd name="T10" fmla="*/ 3253 w 5266"/>
                <a:gd name="T11" fmla="*/ 7374 h 7488"/>
                <a:gd name="T12" fmla="*/ 3128 w 5266"/>
                <a:gd name="T13" fmla="*/ 4062 h 7488"/>
                <a:gd name="T14" fmla="*/ 4268 w 5266"/>
                <a:gd name="T15" fmla="*/ 4989 h 7488"/>
                <a:gd name="T16" fmla="*/ 4517 w 5266"/>
                <a:gd name="T17" fmla="*/ 5071 h 7488"/>
                <a:gd name="T18" fmla="*/ 4554 w 5266"/>
                <a:gd name="T19" fmla="*/ 5447 h 7488"/>
                <a:gd name="T20" fmla="*/ 4392 w 5266"/>
                <a:gd name="T21" fmla="*/ 5121 h 7488"/>
                <a:gd name="T22" fmla="*/ 3724 w 5266"/>
                <a:gd name="T23" fmla="*/ 5371 h 7488"/>
                <a:gd name="T24" fmla="*/ 3774 w 5266"/>
                <a:gd name="T25" fmla="*/ 5611 h 7488"/>
                <a:gd name="T26" fmla="*/ 3868 w 5266"/>
                <a:gd name="T27" fmla="*/ 5712 h 7488"/>
                <a:gd name="T28" fmla="*/ 4015 w 5266"/>
                <a:gd name="T29" fmla="*/ 6050 h 7488"/>
                <a:gd name="T30" fmla="*/ 4517 w 5266"/>
                <a:gd name="T31" fmla="*/ 6081 h 7488"/>
                <a:gd name="T32" fmla="*/ 5260 w 5266"/>
                <a:gd name="T33" fmla="*/ 5440 h 7488"/>
                <a:gd name="T34" fmla="*/ 4784 w 5266"/>
                <a:gd name="T35" fmla="*/ 3345 h 7488"/>
                <a:gd name="T36" fmla="*/ 3345 w 5266"/>
                <a:gd name="T37" fmla="*/ 2756 h 7488"/>
                <a:gd name="T38" fmla="*/ 3225 w 5266"/>
                <a:gd name="T39" fmla="*/ 2524 h 7488"/>
                <a:gd name="T40" fmla="*/ 3472 w 5266"/>
                <a:gd name="T41" fmla="*/ 1906 h 7488"/>
                <a:gd name="T42" fmla="*/ 3624 w 5266"/>
                <a:gd name="T43" fmla="*/ 1031 h 7488"/>
                <a:gd name="T44" fmla="*/ 3156 w 5266"/>
                <a:gd name="T45" fmla="*/ 115 h 7488"/>
                <a:gd name="T46" fmla="*/ 2116 w 5266"/>
                <a:gd name="T47" fmla="*/ 115 h 7488"/>
                <a:gd name="T48" fmla="*/ 1647 w 5266"/>
                <a:gd name="T49" fmla="*/ 903 h 7488"/>
                <a:gd name="T50" fmla="*/ 1670 w 5266"/>
                <a:gd name="T51" fmla="*/ 1806 h 7488"/>
                <a:gd name="T52" fmla="*/ 2040 w 5266"/>
                <a:gd name="T53" fmla="*/ 2497 h 7488"/>
                <a:gd name="T54" fmla="*/ 1959 w 5266"/>
                <a:gd name="T55" fmla="*/ 2742 h 7488"/>
                <a:gd name="T56" fmla="*/ 465 w 5266"/>
                <a:gd name="T57" fmla="*/ 3372 h 7488"/>
                <a:gd name="T58" fmla="*/ 3 w 5266"/>
                <a:gd name="T59" fmla="*/ 5396 h 7488"/>
                <a:gd name="T60" fmla="*/ 716 w 5266"/>
                <a:gd name="T61" fmla="*/ 6073 h 7488"/>
                <a:gd name="T62" fmla="*/ 1224 w 5266"/>
                <a:gd name="T63" fmla="*/ 6065 h 7488"/>
                <a:gd name="T64" fmla="*/ 1382 w 5266"/>
                <a:gd name="T65" fmla="*/ 5715 h 7488"/>
                <a:gd name="T66" fmla="*/ 1472 w 5266"/>
                <a:gd name="T67" fmla="*/ 5636 h 7488"/>
                <a:gd name="T68" fmla="*/ 1535 w 5266"/>
                <a:gd name="T69" fmla="*/ 5499 h 7488"/>
                <a:gd name="T70" fmla="*/ 1540 w 5266"/>
                <a:gd name="T71" fmla="*/ 5380 h 7488"/>
                <a:gd name="T72" fmla="*/ 1004 w 5266"/>
                <a:gd name="T73" fmla="*/ 5142 h 7488"/>
                <a:gd name="T74" fmla="*/ 791 w 5266"/>
                <a:gd name="T75" fmla="*/ 5280 h 7488"/>
                <a:gd name="T76" fmla="*/ 721 w 5266"/>
                <a:gd name="T77" fmla="*/ 5142 h 7488"/>
                <a:gd name="T78" fmla="*/ 915 w 5266"/>
                <a:gd name="T79" fmla="*/ 4982 h 7488"/>
                <a:gd name="T80" fmla="*/ 1523 w 5266"/>
                <a:gd name="T81" fmla="*/ 4402 h 7488"/>
                <a:gd name="T82" fmla="*/ 2660 w 5266"/>
                <a:gd name="T83" fmla="*/ 4004 h 7488"/>
                <a:gd name="T84" fmla="*/ 3076 w 5266"/>
                <a:gd name="T85" fmla="*/ 6549 h 7488"/>
                <a:gd name="T86" fmla="*/ 3836 w 5266"/>
                <a:gd name="T87" fmla="*/ 6143 h 7488"/>
                <a:gd name="T88" fmla="*/ 3146 w 5266"/>
                <a:gd name="T89" fmla="*/ 6007 h 7488"/>
                <a:gd name="T90" fmla="*/ 2794 w 5266"/>
                <a:gd name="T91" fmla="*/ 6273 h 7488"/>
                <a:gd name="T92" fmla="*/ 3575 w 5266"/>
                <a:gd name="T93" fmla="*/ 5262 h 7488"/>
                <a:gd name="T94" fmla="*/ 3526 w 5266"/>
                <a:gd name="T95" fmla="*/ 5382 h 7488"/>
                <a:gd name="T96" fmla="*/ 3140 w 5266"/>
                <a:gd name="T97" fmla="*/ 5508 h 7488"/>
                <a:gd name="T98" fmla="*/ 2680 w 5266"/>
                <a:gd name="T99" fmla="*/ 5189 h 7488"/>
                <a:gd name="T100" fmla="*/ 2168 w 5266"/>
                <a:gd name="T101" fmla="*/ 5422 h 7488"/>
                <a:gd name="T102" fmla="*/ 1723 w 5266"/>
                <a:gd name="T103" fmla="*/ 5405 h 7488"/>
                <a:gd name="T104" fmla="*/ 1727 w 5266"/>
                <a:gd name="T105" fmla="*/ 5278 h 7488"/>
                <a:gd name="T106" fmla="*/ 1608 w 5266"/>
                <a:gd name="T107" fmla="*/ 4748 h 7488"/>
                <a:gd name="T108" fmla="*/ 2970 w 5266"/>
                <a:gd name="T109" fmla="*/ 4344 h 7488"/>
                <a:gd name="T110" fmla="*/ 3878 w 5266"/>
                <a:gd name="T111" fmla="*/ 5030 h 7488"/>
                <a:gd name="T112" fmla="*/ 2254 w 5266"/>
                <a:gd name="T113" fmla="*/ 6152 h 7488"/>
                <a:gd name="T114" fmla="*/ 1504 w 5266"/>
                <a:gd name="T115" fmla="*/ 6042 h 7488"/>
                <a:gd name="T116" fmla="*/ 2182 w 5266"/>
                <a:gd name="T117" fmla="*/ 6549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6" h="7488">
                  <a:moveTo>
                    <a:pt x="1973" y="7343"/>
                  </a:moveTo>
                  <a:lnTo>
                    <a:pt x="1973" y="7343"/>
                  </a:lnTo>
                  <a:lnTo>
                    <a:pt x="1886" y="7306"/>
                  </a:lnTo>
                  <a:lnTo>
                    <a:pt x="1803" y="7264"/>
                  </a:lnTo>
                  <a:lnTo>
                    <a:pt x="1722" y="7218"/>
                  </a:lnTo>
                  <a:lnTo>
                    <a:pt x="1645" y="7168"/>
                  </a:lnTo>
                  <a:lnTo>
                    <a:pt x="1572" y="7115"/>
                  </a:lnTo>
                  <a:lnTo>
                    <a:pt x="1501" y="7058"/>
                  </a:lnTo>
                  <a:lnTo>
                    <a:pt x="1434" y="6997"/>
                  </a:lnTo>
                  <a:lnTo>
                    <a:pt x="1371" y="6933"/>
                  </a:lnTo>
                  <a:lnTo>
                    <a:pt x="1311" y="6865"/>
                  </a:lnTo>
                  <a:lnTo>
                    <a:pt x="1255" y="6794"/>
                  </a:lnTo>
                  <a:lnTo>
                    <a:pt x="1203" y="6721"/>
                  </a:lnTo>
                  <a:lnTo>
                    <a:pt x="1155" y="6644"/>
                  </a:lnTo>
                  <a:lnTo>
                    <a:pt x="1111" y="6565"/>
                  </a:lnTo>
                  <a:lnTo>
                    <a:pt x="1071" y="6483"/>
                  </a:lnTo>
                  <a:lnTo>
                    <a:pt x="1035" y="6399"/>
                  </a:lnTo>
                  <a:lnTo>
                    <a:pt x="1004" y="6312"/>
                  </a:lnTo>
                  <a:lnTo>
                    <a:pt x="1317" y="6312"/>
                  </a:lnTo>
                  <a:lnTo>
                    <a:pt x="1381" y="6439"/>
                  </a:lnTo>
                  <a:lnTo>
                    <a:pt x="1457" y="6561"/>
                  </a:lnTo>
                  <a:lnTo>
                    <a:pt x="1543" y="6677"/>
                  </a:lnTo>
                  <a:lnTo>
                    <a:pt x="1641" y="6784"/>
                  </a:lnTo>
                  <a:lnTo>
                    <a:pt x="1693" y="6834"/>
                  </a:lnTo>
                  <a:lnTo>
                    <a:pt x="1748" y="6881"/>
                  </a:lnTo>
                  <a:lnTo>
                    <a:pt x="1806" y="6926"/>
                  </a:lnTo>
                  <a:lnTo>
                    <a:pt x="1866" y="6967"/>
                  </a:lnTo>
                  <a:lnTo>
                    <a:pt x="1928" y="7004"/>
                  </a:lnTo>
                  <a:lnTo>
                    <a:pt x="1992" y="7038"/>
                  </a:lnTo>
                  <a:lnTo>
                    <a:pt x="2059" y="7067"/>
                  </a:lnTo>
                  <a:lnTo>
                    <a:pt x="2129" y="7093"/>
                  </a:lnTo>
                  <a:lnTo>
                    <a:pt x="2247" y="7134"/>
                  </a:lnTo>
                  <a:lnTo>
                    <a:pt x="2368" y="7163"/>
                  </a:lnTo>
                  <a:lnTo>
                    <a:pt x="2490" y="7181"/>
                  </a:lnTo>
                  <a:lnTo>
                    <a:pt x="2613" y="7187"/>
                  </a:lnTo>
                  <a:lnTo>
                    <a:pt x="2736" y="7181"/>
                  </a:lnTo>
                  <a:lnTo>
                    <a:pt x="2858" y="7163"/>
                  </a:lnTo>
                  <a:lnTo>
                    <a:pt x="2979" y="7134"/>
                  </a:lnTo>
                  <a:lnTo>
                    <a:pt x="3097" y="7093"/>
                  </a:lnTo>
                  <a:lnTo>
                    <a:pt x="3167" y="7068"/>
                  </a:lnTo>
                  <a:lnTo>
                    <a:pt x="3235" y="7039"/>
                  </a:lnTo>
                  <a:lnTo>
                    <a:pt x="3301" y="7007"/>
                  </a:lnTo>
                  <a:lnTo>
                    <a:pt x="3365" y="6971"/>
                  </a:lnTo>
                  <a:lnTo>
                    <a:pt x="3428" y="6932"/>
                  </a:lnTo>
                  <a:lnTo>
                    <a:pt x="3488" y="6890"/>
                  </a:lnTo>
                  <a:lnTo>
                    <a:pt x="3546" y="6845"/>
                  </a:lnTo>
                  <a:lnTo>
                    <a:pt x="3601" y="6796"/>
                  </a:lnTo>
                  <a:lnTo>
                    <a:pt x="3654" y="6745"/>
                  </a:lnTo>
                  <a:lnTo>
                    <a:pt x="3704" y="6691"/>
                  </a:lnTo>
                  <a:lnTo>
                    <a:pt x="3752" y="6634"/>
                  </a:lnTo>
                  <a:lnTo>
                    <a:pt x="3796" y="6575"/>
                  </a:lnTo>
                  <a:lnTo>
                    <a:pt x="3837" y="6513"/>
                  </a:lnTo>
                  <a:lnTo>
                    <a:pt x="3875" y="6448"/>
                  </a:lnTo>
                  <a:lnTo>
                    <a:pt x="3910" y="6381"/>
                  </a:lnTo>
                  <a:lnTo>
                    <a:pt x="3941" y="6312"/>
                  </a:lnTo>
                  <a:lnTo>
                    <a:pt x="4284" y="6312"/>
                  </a:lnTo>
                  <a:lnTo>
                    <a:pt x="4247" y="6404"/>
                  </a:lnTo>
                  <a:lnTo>
                    <a:pt x="4205" y="6493"/>
                  </a:lnTo>
                  <a:lnTo>
                    <a:pt x="4160" y="6579"/>
                  </a:lnTo>
                  <a:lnTo>
                    <a:pt x="4110" y="6662"/>
                  </a:lnTo>
                  <a:lnTo>
                    <a:pt x="4057" y="6742"/>
                  </a:lnTo>
                  <a:lnTo>
                    <a:pt x="4000" y="6818"/>
                  </a:lnTo>
                  <a:lnTo>
                    <a:pt x="3939" y="6891"/>
                  </a:lnTo>
                  <a:lnTo>
                    <a:pt x="3875" y="6960"/>
                  </a:lnTo>
                  <a:lnTo>
                    <a:pt x="3807" y="7026"/>
                  </a:lnTo>
                  <a:lnTo>
                    <a:pt x="3736" y="7087"/>
                  </a:lnTo>
                  <a:lnTo>
                    <a:pt x="3663" y="7145"/>
                  </a:lnTo>
                  <a:lnTo>
                    <a:pt x="3586" y="7199"/>
                  </a:lnTo>
                  <a:lnTo>
                    <a:pt x="3507" y="7249"/>
                  </a:lnTo>
                  <a:lnTo>
                    <a:pt x="3425" y="7295"/>
                  </a:lnTo>
                  <a:lnTo>
                    <a:pt x="3340" y="7337"/>
                  </a:lnTo>
                  <a:lnTo>
                    <a:pt x="3253" y="7374"/>
                  </a:lnTo>
                  <a:lnTo>
                    <a:pt x="3098" y="7425"/>
                  </a:lnTo>
                  <a:lnTo>
                    <a:pt x="2939" y="7461"/>
                  </a:lnTo>
                  <a:lnTo>
                    <a:pt x="2777" y="7482"/>
                  </a:lnTo>
                  <a:lnTo>
                    <a:pt x="2613" y="7487"/>
                  </a:lnTo>
                  <a:lnTo>
                    <a:pt x="2449" y="7476"/>
                  </a:lnTo>
                  <a:lnTo>
                    <a:pt x="2368" y="7464"/>
                  </a:lnTo>
                  <a:lnTo>
                    <a:pt x="2287" y="7449"/>
                  </a:lnTo>
                  <a:lnTo>
                    <a:pt x="2207" y="7429"/>
                  </a:lnTo>
                  <a:lnTo>
                    <a:pt x="2128" y="7404"/>
                  </a:lnTo>
                  <a:lnTo>
                    <a:pt x="2049" y="7376"/>
                  </a:lnTo>
                  <a:lnTo>
                    <a:pt x="1973" y="7343"/>
                  </a:lnTo>
                  <a:close/>
                  <a:moveTo>
                    <a:pt x="3128" y="4062"/>
                  </a:moveTo>
                  <a:lnTo>
                    <a:pt x="3128" y="4062"/>
                  </a:lnTo>
                  <a:lnTo>
                    <a:pt x="3301" y="4130"/>
                  </a:lnTo>
                  <a:lnTo>
                    <a:pt x="3466" y="4213"/>
                  </a:lnTo>
                  <a:lnTo>
                    <a:pt x="3623" y="4312"/>
                  </a:lnTo>
                  <a:lnTo>
                    <a:pt x="3769" y="4426"/>
                  </a:lnTo>
                  <a:lnTo>
                    <a:pt x="3904" y="4552"/>
                  </a:lnTo>
                  <a:lnTo>
                    <a:pt x="4025" y="4691"/>
                  </a:lnTo>
                  <a:lnTo>
                    <a:pt x="4080" y="4764"/>
                  </a:lnTo>
                  <a:lnTo>
                    <a:pt x="4132" y="4840"/>
                  </a:lnTo>
                  <a:lnTo>
                    <a:pt x="4179" y="4919"/>
                  </a:lnTo>
                  <a:lnTo>
                    <a:pt x="4222" y="4999"/>
                  </a:lnTo>
                  <a:lnTo>
                    <a:pt x="4268" y="4989"/>
                  </a:lnTo>
                  <a:lnTo>
                    <a:pt x="4311" y="4983"/>
                  </a:lnTo>
                  <a:lnTo>
                    <a:pt x="4331" y="4982"/>
                  </a:lnTo>
                  <a:lnTo>
                    <a:pt x="4351" y="4982"/>
                  </a:lnTo>
                  <a:lnTo>
                    <a:pt x="4371" y="4984"/>
                  </a:lnTo>
                  <a:lnTo>
                    <a:pt x="4390" y="4988"/>
                  </a:lnTo>
                  <a:lnTo>
                    <a:pt x="4409" y="4993"/>
                  </a:lnTo>
                  <a:lnTo>
                    <a:pt x="4428" y="5000"/>
                  </a:lnTo>
                  <a:lnTo>
                    <a:pt x="4446" y="5010"/>
                  </a:lnTo>
                  <a:lnTo>
                    <a:pt x="4464" y="5022"/>
                  </a:lnTo>
                  <a:lnTo>
                    <a:pt x="4482" y="5036"/>
                  </a:lnTo>
                  <a:lnTo>
                    <a:pt x="4499" y="5052"/>
                  </a:lnTo>
                  <a:lnTo>
                    <a:pt x="4517" y="5071"/>
                  </a:lnTo>
                  <a:lnTo>
                    <a:pt x="4534" y="5093"/>
                  </a:lnTo>
                  <a:lnTo>
                    <a:pt x="4556" y="5142"/>
                  </a:lnTo>
                  <a:lnTo>
                    <a:pt x="4576" y="5192"/>
                  </a:lnTo>
                  <a:lnTo>
                    <a:pt x="4593" y="5245"/>
                  </a:lnTo>
                  <a:lnTo>
                    <a:pt x="4609" y="5300"/>
                  </a:lnTo>
                  <a:lnTo>
                    <a:pt x="4635" y="5414"/>
                  </a:lnTo>
                  <a:lnTo>
                    <a:pt x="4659" y="5530"/>
                  </a:lnTo>
                  <a:lnTo>
                    <a:pt x="4597" y="5624"/>
                  </a:lnTo>
                  <a:lnTo>
                    <a:pt x="4596" y="5609"/>
                  </a:lnTo>
                  <a:lnTo>
                    <a:pt x="4592" y="5586"/>
                  </a:lnTo>
                  <a:lnTo>
                    <a:pt x="4577" y="5524"/>
                  </a:lnTo>
                  <a:lnTo>
                    <a:pt x="4554" y="5447"/>
                  </a:lnTo>
                  <a:lnTo>
                    <a:pt x="4527" y="5363"/>
                  </a:lnTo>
                  <a:lnTo>
                    <a:pt x="4496" y="5280"/>
                  </a:lnTo>
                  <a:lnTo>
                    <a:pt x="4465" y="5207"/>
                  </a:lnTo>
                  <a:lnTo>
                    <a:pt x="4450" y="5177"/>
                  </a:lnTo>
                  <a:lnTo>
                    <a:pt x="4435" y="5152"/>
                  </a:lnTo>
                  <a:lnTo>
                    <a:pt x="4428" y="5142"/>
                  </a:lnTo>
                  <a:lnTo>
                    <a:pt x="4422" y="5134"/>
                  </a:lnTo>
                  <a:lnTo>
                    <a:pt x="4415" y="5128"/>
                  </a:lnTo>
                  <a:lnTo>
                    <a:pt x="4409" y="5124"/>
                  </a:lnTo>
                  <a:lnTo>
                    <a:pt x="4406" y="5123"/>
                  </a:lnTo>
                  <a:lnTo>
                    <a:pt x="4402" y="5122"/>
                  </a:lnTo>
                  <a:lnTo>
                    <a:pt x="4392" y="5121"/>
                  </a:lnTo>
                  <a:lnTo>
                    <a:pt x="4363" y="5124"/>
                  </a:lnTo>
                  <a:lnTo>
                    <a:pt x="4325" y="5131"/>
                  </a:lnTo>
                  <a:lnTo>
                    <a:pt x="4280" y="5142"/>
                  </a:lnTo>
                  <a:lnTo>
                    <a:pt x="4173" y="5173"/>
                  </a:lnTo>
                  <a:lnTo>
                    <a:pt x="4054" y="5214"/>
                  </a:lnTo>
                  <a:lnTo>
                    <a:pt x="3937" y="5260"/>
                  </a:lnTo>
                  <a:lnTo>
                    <a:pt x="3834" y="5305"/>
                  </a:lnTo>
                  <a:lnTo>
                    <a:pt x="3792" y="5326"/>
                  </a:lnTo>
                  <a:lnTo>
                    <a:pt x="3758" y="5344"/>
                  </a:lnTo>
                  <a:lnTo>
                    <a:pt x="3734" y="5361"/>
                  </a:lnTo>
                  <a:lnTo>
                    <a:pt x="3727" y="5368"/>
                  </a:lnTo>
                  <a:lnTo>
                    <a:pt x="3724" y="5371"/>
                  </a:lnTo>
                  <a:lnTo>
                    <a:pt x="3722" y="5374"/>
                  </a:lnTo>
                  <a:lnTo>
                    <a:pt x="3722" y="5499"/>
                  </a:lnTo>
                  <a:lnTo>
                    <a:pt x="3728" y="5505"/>
                  </a:lnTo>
                  <a:lnTo>
                    <a:pt x="3733" y="5512"/>
                  </a:lnTo>
                  <a:lnTo>
                    <a:pt x="3737" y="5520"/>
                  </a:lnTo>
                  <a:lnTo>
                    <a:pt x="3741" y="5528"/>
                  </a:lnTo>
                  <a:lnTo>
                    <a:pt x="3747" y="5544"/>
                  </a:lnTo>
                  <a:lnTo>
                    <a:pt x="3753" y="5562"/>
                  </a:lnTo>
                  <a:lnTo>
                    <a:pt x="3759" y="5579"/>
                  </a:lnTo>
                  <a:lnTo>
                    <a:pt x="3766" y="5596"/>
                  </a:lnTo>
                  <a:lnTo>
                    <a:pt x="3770" y="5604"/>
                  </a:lnTo>
                  <a:lnTo>
                    <a:pt x="3774" y="5611"/>
                  </a:lnTo>
                  <a:lnTo>
                    <a:pt x="3779" y="5618"/>
                  </a:lnTo>
                  <a:lnTo>
                    <a:pt x="3784" y="5624"/>
                  </a:lnTo>
                  <a:lnTo>
                    <a:pt x="3796" y="5646"/>
                  </a:lnTo>
                  <a:lnTo>
                    <a:pt x="3809" y="5666"/>
                  </a:lnTo>
                  <a:lnTo>
                    <a:pt x="3815" y="5674"/>
                  </a:lnTo>
                  <a:lnTo>
                    <a:pt x="3822" y="5682"/>
                  </a:lnTo>
                  <a:lnTo>
                    <a:pt x="3828" y="5689"/>
                  </a:lnTo>
                  <a:lnTo>
                    <a:pt x="3836" y="5695"/>
                  </a:lnTo>
                  <a:lnTo>
                    <a:pt x="3843" y="5700"/>
                  </a:lnTo>
                  <a:lnTo>
                    <a:pt x="3851" y="5705"/>
                  </a:lnTo>
                  <a:lnTo>
                    <a:pt x="3859" y="5709"/>
                  </a:lnTo>
                  <a:lnTo>
                    <a:pt x="3868" y="5712"/>
                  </a:lnTo>
                  <a:lnTo>
                    <a:pt x="3877" y="5715"/>
                  </a:lnTo>
                  <a:lnTo>
                    <a:pt x="3887" y="5717"/>
                  </a:lnTo>
                  <a:lnTo>
                    <a:pt x="3898" y="5718"/>
                  </a:lnTo>
                  <a:lnTo>
                    <a:pt x="3909" y="5718"/>
                  </a:lnTo>
                  <a:lnTo>
                    <a:pt x="3921" y="5797"/>
                  </a:lnTo>
                  <a:lnTo>
                    <a:pt x="3935" y="5869"/>
                  </a:lnTo>
                  <a:lnTo>
                    <a:pt x="3951" y="5933"/>
                  </a:lnTo>
                  <a:lnTo>
                    <a:pt x="3961" y="5962"/>
                  </a:lnTo>
                  <a:lnTo>
                    <a:pt x="3972" y="5988"/>
                  </a:lnTo>
                  <a:lnTo>
                    <a:pt x="3985" y="6011"/>
                  </a:lnTo>
                  <a:lnTo>
                    <a:pt x="3999" y="6032"/>
                  </a:lnTo>
                  <a:lnTo>
                    <a:pt x="4015" y="6050"/>
                  </a:lnTo>
                  <a:lnTo>
                    <a:pt x="4033" y="6065"/>
                  </a:lnTo>
                  <a:lnTo>
                    <a:pt x="4042" y="6072"/>
                  </a:lnTo>
                  <a:lnTo>
                    <a:pt x="4053" y="6077"/>
                  </a:lnTo>
                  <a:lnTo>
                    <a:pt x="4064" y="6082"/>
                  </a:lnTo>
                  <a:lnTo>
                    <a:pt x="4075" y="6086"/>
                  </a:lnTo>
                  <a:lnTo>
                    <a:pt x="4100" y="6091"/>
                  </a:lnTo>
                  <a:lnTo>
                    <a:pt x="4128" y="6093"/>
                  </a:lnTo>
                  <a:lnTo>
                    <a:pt x="4347" y="6101"/>
                  </a:lnTo>
                  <a:lnTo>
                    <a:pt x="4406" y="6099"/>
                  </a:lnTo>
                  <a:lnTo>
                    <a:pt x="4463" y="6093"/>
                  </a:lnTo>
                  <a:lnTo>
                    <a:pt x="4490" y="6088"/>
                  </a:lnTo>
                  <a:lnTo>
                    <a:pt x="4517" y="6081"/>
                  </a:lnTo>
                  <a:lnTo>
                    <a:pt x="4542" y="6073"/>
                  </a:lnTo>
                  <a:lnTo>
                    <a:pt x="4566" y="6062"/>
                  </a:lnTo>
                  <a:lnTo>
                    <a:pt x="4878" y="5855"/>
                  </a:lnTo>
                  <a:lnTo>
                    <a:pt x="5067" y="5723"/>
                  </a:lnTo>
                  <a:lnTo>
                    <a:pt x="5141" y="5667"/>
                  </a:lnTo>
                  <a:lnTo>
                    <a:pt x="5170" y="5644"/>
                  </a:lnTo>
                  <a:lnTo>
                    <a:pt x="5191" y="5624"/>
                  </a:lnTo>
                  <a:lnTo>
                    <a:pt x="5212" y="5593"/>
                  </a:lnTo>
                  <a:lnTo>
                    <a:pt x="5230" y="5559"/>
                  </a:lnTo>
                  <a:lnTo>
                    <a:pt x="5243" y="5522"/>
                  </a:lnTo>
                  <a:lnTo>
                    <a:pt x="5253" y="5482"/>
                  </a:lnTo>
                  <a:lnTo>
                    <a:pt x="5260" y="5440"/>
                  </a:lnTo>
                  <a:lnTo>
                    <a:pt x="5264" y="5396"/>
                  </a:lnTo>
                  <a:lnTo>
                    <a:pt x="5265" y="5304"/>
                  </a:lnTo>
                  <a:lnTo>
                    <a:pt x="5259" y="5209"/>
                  </a:lnTo>
                  <a:lnTo>
                    <a:pt x="5248" y="5115"/>
                  </a:lnTo>
                  <a:lnTo>
                    <a:pt x="5222" y="4937"/>
                  </a:lnTo>
                  <a:lnTo>
                    <a:pt x="4847" y="3531"/>
                  </a:lnTo>
                  <a:lnTo>
                    <a:pt x="4841" y="3496"/>
                  </a:lnTo>
                  <a:lnTo>
                    <a:pt x="4832" y="3463"/>
                  </a:lnTo>
                  <a:lnTo>
                    <a:pt x="4823" y="3432"/>
                  </a:lnTo>
                  <a:lnTo>
                    <a:pt x="4812" y="3401"/>
                  </a:lnTo>
                  <a:lnTo>
                    <a:pt x="4799" y="3372"/>
                  </a:lnTo>
                  <a:lnTo>
                    <a:pt x="4784" y="3345"/>
                  </a:lnTo>
                  <a:lnTo>
                    <a:pt x="4768" y="3318"/>
                  </a:lnTo>
                  <a:lnTo>
                    <a:pt x="4749" y="3293"/>
                  </a:lnTo>
                  <a:lnTo>
                    <a:pt x="4729" y="3268"/>
                  </a:lnTo>
                  <a:lnTo>
                    <a:pt x="4708" y="3245"/>
                  </a:lnTo>
                  <a:lnTo>
                    <a:pt x="4684" y="3223"/>
                  </a:lnTo>
                  <a:lnTo>
                    <a:pt x="4658" y="3201"/>
                  </a:lnTo>
                  <a:lnTo>
                    <a:pt x="4630" y="3181"/>
                  </a:lnTo>
                  <a:lnTo>
                    <a:pt x="4600" y="3161"/>
                  </a:lnTo>
                  <a:lnTo>
                    <a:pt x="4534" y="3125"/>
                  </a:lnTo>
                  <a:lnTo>
                    <a:pt x="3378" y="2781"/>
                  </a:lnTo>
                  <a:lnTo>
                    <a:pt x="3361" y="2769"/>
                  </a:lnTo>
                  <a:lnTo>
                    <a:pt x="3345" y="2756"/>
                  </a:lnTo>
                  <a:lnTo>
                    <a:pt x="3329" y="2742"/>
                  </a:lnTo>
                  <a:lnTo>
                    <a:pt x="3314" y="2728"/>
                  </a:lnTo>
                  <a:lnTo>
                    <a:pt x="3301" y="2712"/>
                  </a:lnTo>
                  <a:lnTo>
                    <a:pt x="3288" y="2696"/>
                  </a:lnTo>
                  <a:lnTo>
                    <a:pt x="3276" y="2678"/>
                  </a:lnTo>
                  <a:lnTo>
                    <a:pt x="3265" y="2660"/>
                  </a:lnTo>
                  <a:lnTo>
                    <a:pt x="3255" y="2640"/>
                  </a:lnTo>
                  <a:lnTo>
                    <a:pt x="3247" y="2620"/>
                  </a:lnTo>
                  <a:lnTo>
                    <a:pt x="3240" y="2598"/>
                  </a:lnTo>
                  <a:lnTo>
                    <a:pt x="3234" y="2574"/>
                  </a:lnTo>
                  <a:lnTo>
                    <a:pt x="3229" y="2550"/>
                  </a:lnTo>
                  <a:lnTo>
                    <a:pt x="3225" y="2524"/>
                  </a:lnTo>
                  <a:lnTo>
                    <a:pt x="3223" y="2497"/>
                  </a:lnTo>
                  <a:lnTo>
                    <a:pt x="3222" y="2469"/>
                  </a:lnTo>
                  <a:lnTo>
                    <a:pt x="3245" y="2444"/>
                  </a:lnTo>
                  <a:lnTo>
                    <a:pt x="3268" y="2418"/>
                  </a:lnTo>
                  <a:lnTo>
                    <a:pt x="3310" y="2360"/>
                  </a:lnTo>
                  <a:lnTo>
                    <a:pt x="3348" y="2297"/>
                  </a:lnTo>
                  <a:lnTo>
                    <a:pt x="3383" y="2230"/>
                  </a:lnTo>
                  <a:lnTo>
                    <a:pt x="3413" y="2163"/>
                  </a:lnTo>
                  <a:lnTo>
                    <a:pt x="3438" y="2095"/>
                  </a:lnTo>
                  <a:lnTo>
                    <a:pt x="3458" y="2030"/>
                  </a:lnTo>
                  <a:lnTo>
                    <a:pt x="3472" y="1969"/>
                  </a:lnTo>
                  <a:lnTo>
                    <a:pt x="3472" y="1906"/>
                  </a:lnTo>
                  <a:lnTo>
                    <a:pt x="3566" y="1875"/>
                  </a:lnTo>
                  <a:lnTo>
                    <a:pt x="3607" y="1739"/>
                  </a:lnTo>
                  <a:lnTo>
                    <a:pt x="3623" y="1674"/>
                  </a:lnTo>
                  <a:lnTo>
                    <a:pt x="3636" y="1609"/>
                  </a:lnTo>
                  <a:lnTo>
                    <a:pt x="3646" y="1545"/>
                  </a:lnTo>
                  <a:lnTo>
                    <a:pt x="3653" y="1479"/>
                  </a:lnTo>
                  <a:lnTo>
                    <a:pt x="3658" y="1413"/>
                  </a:lnTo>
                  <a:lnTo>
                    <a:pt x="3659" y="1344"/>
                  </a:lnTo>
                  <a:lnTo>
                    <a:pt x="3597" y="1281"/>
                  </a:lnTo>
                  <a:lnTo>
                    <a:pt x="3608" y="1221"/>
                  </a:lnTo>
                  <a:lnTo>
                    <a:pt x="3615" y="1159"/>
                  </a:lnTo>
                  <a:lnTo>
                    <a:pt x="3624" y="1031"/>
                  </a:lnTo>
                  <a:lnTo>
                    <a:pt x="3628" y="903"/>
                  </a:lnTo>
                  <a:lnTo>
                    <a:pt x="3628" y="781"/>
                  </a:lnTo>
                  <a:lnTo>
                    <a:pt x="3617" y="690"/>
                  </a:lnTo>
                  <a:lnTo>
                    <a:pt x="3597" y="604"/>
                  </a:lnTo>
                  <a:lnTo>
                    <a:pt x="3567" y="523"/>
                  </a:lnTo>
                  <a:lnTo>
                    <a:pt x="3529" y="448"/>
                  </a:lnTo>
                  <a:lnTo>
                    <a:pt x="3483" y="378"/>
                  </a:lnTo>
                  <a:lnTo>
                    <a:pt x="3430" y="314"/>
                  </a:lnTo>
                  <a:lnTo>
                    <a:pt x="3370" y="256"/>
                  </a:lnTo>
                  <a:lnTo>
                    <a:pt x="3304" y="203"/>
                  </a:lnTo>
                  <a:lnTo>
                    <a:pt x="3233" y="156"/>
                  </a:lnTo>
                  <a:lnTo>
                    <a:pt x="3156" y="115"/>
                  </a:lnTo>
                  <a:lnTo>
                    <a:pt x="3076" y="80"/>
                  </a:lnTo>
                  <a:lnTo>
                    <a:pt x="2991" y="52"/>
                  </a:lnTo>
                  <a:lnTo>
                    <a:pt x="2904" y="29"/>
                  </a:lnTo>
                  <a:lnTo>
                    <a:pt x="2814" y="13"/>
                  </a:lnTo>
                  <a:lnTo>
                    <a:pt x="2722" y="3"/>
                  </a:lnTo>
                  <a:lnTo>
                    <a:pt x="2629" y="0"/>
                  </a:lnTo>
                  <a:lnTo>
                    <a:pt x="2540" y="3"/>
                  </a:lnTo>
                  <a:lnTo>
                    <a:pt x="2452" y="13"/>
                  </a:lnTo>
                  <a:lnTo>
                    <a:pt x="2365" y="29"/>
                  </a:lnTo>
                  <a:lnTo>
                    <a:pt x="2279" y="52"/>
                  </a:lnTo>
                  <a:lnTo>
                    <a:pt x="2196" y="80"/>
                  </a:lnTo>
                  <a:lnTo>
                    <a:pt x="2116" y="115"/>
                  </a:lnTo>
                  <a:lnTo>
                    <a:pt x="2040" y="156"/>
                  </a:lnTo>
                  <a:lnTo>
                    <a:pt x="1968" y="203"/>
                  </a:lnTo>
                  <a:lnTo>
                    <a:pt x="1902" y="256"/>
                  </a:lnTo>
                  <a:lnTo>
                    <a:pt x="1843" y="314"/>
                  </a:lnTo>
                  <a:lnTo>
                    <a:pt x="1790" y="378"/>
                  </a:lnTo>
                  <a:lnTo>
                    <a:pt x="1745" y="448"/>
                  </a:lnTo>
                  <a:lnTo>
                    <a:pt x="1709" y="523"/>
                  </a:lnTo>
                  <a:lnTo>
                    <a:pt x="1682" y="604"/>
                  </a:lnTo>
                  <a:lnTo>
                    <a:pt x="1665" y="690"/>
                  </a:lnTo>
                  <a:lnTo>
                    <a:pt x="1660" y="781"/>
                  </a:lnTo>
                  <a:lnTo>
                    <a:pt x="1651" y="841"/>
                  </a:lnTo>
                  <a:lnTo>
                    <a:pt x="1647" y="903"/>
                  </a:lnTo>
                  <a:lnTo>
                    <a:pt x="1646" y="967"/>
                  </a:lnTo>
                  <a:lnTo>
                    <a:pt x="1648" y="1031"/>
                  </a:lnTo>
                  <a:lnTo>
                    <a:pt x="1655" y="1159"/>
                  </a:lnTo>
                  <a:lnTo>
                    <a:pt x="1660" y="1281"/>
                  </a:lnTo>
                  <a:lnTo>
                    <a:pt x="1598" y="1344"/>
                  </a:lnTo>
                  <a:lnTo>
                    <a:pt x="1599" y="1413"/>
                  </a:lnTo>
                  <a:lnTo>
                    <a:pt x="1604" y="1479"/>
                  </a:lnTo>
                  <a:lnTo>
                    <a:pt x="1611" y="1545"/>
                  </a:lnTo>
                  <a:lnTo>
                    <a:pt x="1621" y="1609"/>
                  </a:lnTo>
                  <a:lnTo>
                    <a:pt x="1634" y="1674"/>
                  </a:lnTo>
                  <a:lnTo>
                    <a:pt x="1650" y="1739"/>
                  </a:lnTo>
                  <a:lnTo>
                    <a:pt x="1670" y="1806"/>
                  </a:lnTo>
                  <a:lnTo>
                    <a:pt x="1692" y="1875"/>
                  </a:lnTo>
                  <a:lnTo>
                    <a:pt x="1785" y="1906"/>
                  </a:lnTo>
                  <a:lnTo>
                    <a:pt x="1817" y="1969"/>
                  </a:lnTo>
                  <a:lnTo>
                    <a:pt x="1831" y="2030"/>
                  </a:lnTo>
                  <a:lnTo>
                    <a:pt x="1851" y="2095"/>
                  </a:lnTo>
                  <a:lnTo>
                    <a:pt x="1875" y="2163"/>
                  </a:lnTo>
                  <a:lnTo>
                    <a:pt x="1902" y="2230"/>
                  </a:lnTo>
                  <a:lnTo>
                    <a:pt x="1933" y="2297"/>
                  </a:lnTo>
                  <a:lnTo>
                    <a:pt x="1966" y="2360"/>
                  </a:lnTo>
                  <a:lnTo>
                    <a:pt x="2000" y="2418"/>
                  </a:lnTo>
                  <a:lnTo>
                    <a:pt x="2035" y="2469"/>
                  </a:lnTo>
                  <a:lnTo>
                    <a:pt x="2040" y="2497"/>
                  </a:lnTo>
                  <a:lnTo>
                    <a:pt x="2042" y="2524"/>
                  </a:lnTo>
                  <a:lnTo>
                    <a:pt x="2043" y="2550"/>
                  </a:lnTo>
                  <a:lnTo>
                    <a:pt x="2042" y="2574"/>
                  </a:lnTo>
                  <a:lnTo>
                    <a:pt x="2039" y="2598"/>
                  </a:lnTo>
                  <a:lnTo>
                    <a:pt x="2034" y="2620"/>
                  </a:lnTo>
                  <a:lnTo>
                    <a:pt x="2027" y="2640"/>
                  </a:lnTo>
                  <a:lnTo>
                    <a:pt x="2019" y="2660"/>
                  </a:lnTo>
                  <a:lnTo>
                    <a:pt x="2010" y="2678"/>
                  </a:lnTo>
                  <a:lnTo>
                    <a:pt x="1999" y="2696"/>
                  </a:lnTo>
                  <a:lnTo>
                    <a:pt x="1987" y="2712"/>
                  </a:lnTo>
                  <a:lnTo>
                    <a:pt x="1973" y="2728"/>
                  </a:lnTo>
                  <a:lnTo>
                    <a:pt x="1959" y="2742"/>
                  </a:lnTo>
                  <a:lnTo>
                    <a:pt x="1943" y="2756"/>
                  </a:lnTo>
                  <a:lnTo>
                    <a:pt x="1927" y="2769"/>
                  </a:lnTo>
                  <a:lnTo>
                    <a:pt x="1910" y="2781"/>
                  </a:lnTo>
                  <a:lnTo>
                    <a:pt x="723" y="3125"/>
                  </a:lnTo>
                  <a:lnTo>
                    <a:pt x="666" y="3161"/>
                  </a:lnTo>
                  <a:lnTo>
                    <a:pt x="613" y="3201"/>
                  </a:lnTo>
                  <a:lnTo>
                    <a:pt x="564" y="3245"/>
                  </a:lnTo>
                  <a:lnTo>
                    <a:pt x="541" y="3268"/>
                  </a:lnTo>
                  <a:lnTo>
                    <a:pt x="520" y="3293"/>
                  </a:lnTo>
                  <a:lnTo>
                    <a:pt x="500" y="3318"/>
                  </a:lnTo>
                  <a:lnTo>
                    <a:pt x="482" y="3345"/>
                  </a:lnTo>
                  <a:lnTo>
                    <a:pt x="465" y="3372"/>
                  </a:lnTo>
                  <a:lnTo>
                    <a:pt x="450" y="3401"/>
                  </a:lnTo>
                  <a:lnTo>
                    <a:pt x="437" y="3432"/>
                  </a:lnTo>
                  <a:lnTo>
                    <a:pt x="426" y="3463"/>
                  </a:lnTo>
                  <a:lnTo>
                    <a:pt x="417" y="3496"/>
                  </a:lnTo>
                  <a:lnTo>
                    <a:pt x="410" y="3531"/>
                  </a:lnTo>
                  <a:lnTo>
                    <a:pt x="67" y="4937"/>
                  </a:lnTo>
                  <a:lnTo>
                    <a:pt x="44" y="5023"/>
                  </a:lnTo>
                  <a:lnTo>
                    <a:pt x="23" y="5115"/>
                  </a:lnTo>
                  <a:lnTo>
                    <a:pt x="8" y="5209"/>
                  </a:lnTo>
                  <a:lnTo>
                    <a:pt x="0" y="5304"/>
                  </a:lnTo>
                  <a:lnTo>
                    <a:pt x="0" y="5350"/>
                  </a:lnTo>
                  <a:lnTo>
                    <a:pt x="3" y="5396"/>
                  </a:lnTo>
                  <a:lnTo>
                    <a:pt x="9" y="5440"/>
                  </a:lnTo>
                  <a:lnTo>
                    <a:pt x="18" y="5482"/>
                  </a:lnTo>
                  <a:lnTo>
                    <a:pt x="31" y="5522"/>
                  </a:lnTo>
                  <a:lnTo>
                    <a:pt x="49" y="5559"/>
                  </a:lnTo>
                  <a:lnTo>
                    <a:pt x="71" y="5593"/>
                  </a:lnTo>
                  <a:lnTo>
                    <a:pt x="98" y="5624"/>
                  </a:lnTo>
                  <a:lnTo>
                    <a:pt x="114" y="5644"/>
                  </a:lnTo>
                  <a:lnTo>
                    <a:pt x="137" y="5667"/>
                  </a:lnTo>
                  <a:lnTo>
                    <a:pt x="204" y="5723"/>
                  </a:lnTo>
                  <a:lnTo>
                    <a:pt x="383" y="5855"/>
                  </a:lnTo>
                  <a:lnTo>
                    <a:pt x="692" y="6062"/>
                  </a:lnTo>
                  <a:lnTo>
                    <a:pt x="716" y="6073"/>
                  </a:lnTo>
                  <a:lnTo>
                    <a:pt x="741" y="6081"/>
                  </a:lnTo>
                  <a:lnTo>
                    <a:pt x="768" y="6088"/>
                  </a:lnTo>
                  <a:lnTo>
                    <a:pt x="795" y="6093"/>
                  </a:lnTo>
                  <a:lnTo>
                    <a:pt x="852" y="6099"/>
                  </a:lnTo>
                  <a:lnTo>
                    <a:pt x="910" y="6101"/>
                  </a:lnTo>
                  <a:lnTo>
                    <a:pt x="1129" y="6093"/>
                  </a:lnTo>
                  <a:lnTo>
                    <a:pt x="1157" y="6091"/>
                  </a:lnTo>
                  <a:lnTo>
                    <a:pt x="1182" y="6086"/>
                  </a:lnTo>
                  <a:lnTo>
                    <a:pt x="1193" y="6082"/>
                  </a:lnTo>
                  <a:lnTo>
                    <a:pt x="1204" y="6077"/>
                  </a:lnTo>
                  <a:lnTo>
                    <a:pt x="1215" y="6072"/>
                  </a:lnTo>
                  <a:lnTo>
                    <a:pt x="1224" y="6065"/>
                  </a:lnTo>
                  <a:lnTo>
                    <a:pt x="1242" y="6050"/>
                  </a:lnTo>
                  <a:lnTo>
                    <a:pt x="1258" y="6032"/>
                  </a:lnTo>
                  <a:lnTo>
                    <a:pt x="1273" y="6011"/>
                  </a:lnTo>
                  <a:lnTo>
                    <a:pt x="1285" y="5988"/>
                  </a:lnTo>
                  <a:lnTo>
                    <a:pt x="1296" y="5962"/>
                  </a:lnTo>
                  <a:lnTo>
                    <a:pt x="1306" y="5933"/>
                  </a:lnTo>
                  <a:lnTo>
                    <a:pt x="1322" y="5869"/>
                  </a:lnTo>
                  <a:lnTo>
                    <a:pt x="1336" y="5797"/>
                  </a:lnTo>
                  <a:lnTo>
                    <a:pt x="1348" y="5718"/>
                  </a:lnTo>
                  <a:lnTo>
                    <a:pt x="1359" y="5718"/>
                  </a:lnTo>
                  <a:lnTo>
                    <a:pt x="1371" y="5717"/>
                  </a:lnTo>
                  <a:lnTo>
                    <a:pt x="1382" y="5715"/>
                  </a:lnTo>
                  <a:lnTo>
                    <a:pt x="1393" y="5712"/>
                  </a:lnTo>
                  <a:lnTo>
                    <a:pt x="1404" y="5709"/>
                  </a:lnTo>
                  <a:lnTo>
                    <a:pt x="1415" y="5705"/>
                  </a:lnTo>
                  <a:lnTo>
                    <a:pt x="1424" y="5700"/>
                  </a:lnTo>
                  <a:lnTo>
                    <a:pt x="1433" y="5695"/>
                  </a:lnTo>
                  <a:lnTo>
                    <a:pt x="1442" y="5689"/>
                  </a:lnTo>
                  <a:lnTo>
                    <a:pt x="1450" y="5682"/>
                  </a:lnTo>
                  <a:lnTo>
                    <a:pt x="1456" y="5674"/>
                  </a:lnTo>
                  <a:lnTo>
                    <a:pt x="1462" y="5666"/>
                  </a:lnTo>
                  <a:lnTo>
                    <a:pt x="1467" y="5656"/>
                  </a:lnTo>
                  <a:lnTo>
                    <a:pt x="1470" y="5646"/>
                  </a:lnTo>
                  <a:lnTo>
                    <a:pt x="1472" y="5636"/>
                  </a:lnTo>
                  <a:lnTo>
                    <a:pt x="1473" y="5624"/>
                  </a:lnTo>
                  <a:lnTo>
                    <a:pt x="1479" y="5618"/>
                  </a:lnTo>
                  <a:lnTo>
                    <a:pt x="1484" y="5611"/>
                  </a:lnTo>
                  <a:lnTo>
                    <a:pt x="1495" y="5596"/>
                  </a:lnTo>
                  <a:lnTo>
                    <a:pt x="1506" y="5579"/>
                  </a:lnTo>
                  <a:lnTo>
                    <a:pt x="1515" y="5562"/>
                  </a:lnTo>
                  <a:lnTo>
                    <a:pt x="1523" y="5544"/>
                  </a:lnTo>
                  <a:lnTo>
                    <a:pt x="1529" y="5528"/>
                  </a:lnTo>
                  <a:lnTo>
                    <a:pt x="1532" y="5520"/>
                  </a:lnTo>
                  <a:lnTo>
                    <a:pt x="1533" y="5512"/>
                  </a:lnTo>
                  <a:lnTo>
                    <a:pt x="1534" y="5505"/>
                  </a:lnTo>
                  <a:lnTo>
                    <a:pt x="1535" y="5499"/>
                  </a:lnTo>
                  <a:lnTo>
                    <a:pt x="1535" y="5493"/>
                  </a:lnTo>
                  <a:lnTo>
                    <a:pt x="1536" y="5486"/>
                  </a:lnTo>
                  <a:lnTo>
                    <a:pt x="1539" y="5471"/>
                  </a:lnTo>
                  <a:lnTo>
                    <a:pt x="1547" y="5437"/>
                  </a:lnTo>
                  <a:lnTo>
                    <a:pt x="1548" y="5428"/>
                  </a:lnTo>
                  <a:lnTo>
                    <a:pt x="1549" y="5419"/>
                  </a:lnTo>
                  <a:lnTo>
                    <a:pt x="1549" y="5411"/>
                  </a:lnTo>
                  <a:lnTo>
                    <a:pt x="1548" y="5403"/>
                  </a:lnTo>
                  <a:lnTo>
                    <a:pt x="1547" y="5395"/>
                  </a:lnTo>
                  <a:lnTo>
                    <a:pt x="1544" y="5387"/>
                  </a:lnTo>
                  <a:lnTo>
                    <a:pt x="1542" y="5384"/>
                  </a:lnTo>
                  <a:lnTo>
                    <a:pt x="1540" y="5380"/>
                  </a:lnTo>
                  <a:lnTo>
                    <a:pt x="1538" y="5377"/>
                  </a:lnTo>
                  <a:lnTo>
                    <a:pt x="1535" y="5374"/>
                  </a:lnTo>
                  <a:lnTo>
                    <a:pt x="1533" y="5371"/>
                  </a:lnTo>
                  <a:lnTo>
                    <a:pt x="1530" y="5368"/>
                  </a:lnTo>
                  <a:lnTo>
                    <a:pt x="1523" y="5361"/>
                  </a:lnTo>
                  <a:lnTo>
                    <a:pt x="1500" y="5344"/>
                  </a:lnTo>
                  <a:lnTo>
                    <a:pt x="1468" y="5326"/>
                  </a:lnTo>
                  <a:lnTo>
                    <a:pt x="1428" y="5305"/>
                  </a:lnTo>
                  <a:lnTo>
                    <a:pt x="1330" y="5260"/>
                  </a:lnTo>
                  <a:lnTo>
                    <a:pt x="1219" y="5214"/>
                  </a:lnTo>
                  <a:lnTo>
                    <a:pt x="1106" y="5173"/>
                  </a:lnTo>
                  <a:lnTo>
                    <a:pt x="1004" y="5142"/>
                  </a:lnTo>
                  <a:lnTo>
                    <a:pt x="960" y="5131"/>
                  </a:lnTo>
                  <a:lnTo>
                    <a:pt x="924" y="5124"/>
                  </a:lnTo>
                  <a:lnTo>
                    <a:pt x="896" y="5121"/>
                  </a:lnTo>
                  <a:lnTo>
                    <a:pt x="886" y="5122"/>
                  </a:lnTo>
                  <a:lnTo>
                    <a:pt x="882" y="5123"/>
                  </a:lnTo>
                  <a:lnTo>
                    <a:pt x="879" y="5124"/>
                  </a:lnTo>
                  <a:lnTo>
                    <a:pt x="873" y="5128"/>
                  </a:lnTo>
                  <a:lnTo>
                    <a:pt x="867" y="5134"/>
                  </a:lnTo>
                  <a:lnTo>
                    <a:pt x="853" y="5152"/>
                  </a:lnTo>
                  <a:lnTo>
                    <a:pt x="838" y="5177"/>
                  </a:lnTo>
                  <a:lnTo>
                    <a:pt x="823" y="5207"/>
                  </a:lnTo>
                  <a:lnTo>
                    <a:pt x="791" y="5280"/>
                  </a:lnTo>
                  <a:lnTo>
                    <a:pt x="758" y="5363"/>
                  </a:lnTo>
                  <a:lnTo>
                    <a:pt x="699" y="5524"/>
                  </a:lnTo>
                  <a:lnTo>
                    <a:pt x="676" y="5586"/>
                  </a:lnTo>
                  <a:lnTo>
                    <a:pt x="667" y="5609"/>
                  </a:lnTo>
                  <a:lnTo>
                    <a:pt x="660" y="5624"/>
                  </a:lnTo>
                  <a:lnTo>
                    <a:pt x="598" y="5530"/>
                  </a:lnTo>
                  <a:lnTo>
                    <a:pt x="622" y="5414"/>
                  </a:lnTo>
                  <a:lnTo>
                    <a:pt x="636" y="5356"/>
                  </a:lnTo>
                  <a:lnTo>
                    <a:pt x="652" y="5300"/>
                  </a:lnTo>
                  <a:lnTo>
                    <a:pt x="671" y="5245"/>
                  </a:lnTo>
                  <a:lnTo>
                    <a:pt x="694" y="5192"/>
                  </a:lnTo>
                  <a:lnTo>
                    <a:pt x="721" y="5142"/>
                  </a:lnTo>
                  <a:lnTo>
                    <a:pt x="737" y="5117"/>
                  </a:lnTo>
                  <a:lnTo>
                    <a:pt x="754" y="5093"/>
                  </a:lnTo>
                  <a:lnTo>
                    <a:pt x="766" y="5071"/>
                  </a:lnTo>
                  <a:lnTo>
                    <a:pt x="779" y="5052"/>
                  </a:lnTo>
                  <a:lnTo>
                    <a:pt x="793" y="5036"/>
                  </a:lnTo>
                  <a:lnTo>
                    <a:pt x="807" y="5022"/>
                  </a:lnTo>
                  <a:lnTo>
                    <a:pt x="823" y="5010"/>
                  </a:lnTo>
                  <a:lnTo>
                    <a:pt x="839" y="5000"/>
                  </a:lnTo>
                  <a:lnTo>
                    <a:pt x="857" y="4993"/>
                  </a:lnTo>
                  <a:lnTo>
                    <a:pt x="875" y="4988"/>
                  </a:lnTo>
                  <a:lnTo>
                    <a:pt x="895" y="4984"/>
                  </a:lnTo>
                  <a:lnTo>
                    <a:pt x="915" y="4982"/>
                  </a:lnTo>
                  <a:lnTo>
                    <a:pt x="937" y="4982"/>
                  </a:lnTo>
                  <a:lnTo>
                    <a:pt x="961" y="4983"/>
                  </a:lnTo>
                  <a:lnTo>
                    <a:pt x="1011" y="4989"/>
                  </a:lnTo>
                  <a:lnTo>
                    <a:pt x="1067" y="4999"/>
                  </a:lnTo>
                  <a:lnTo>
                    <a:pt x="1110" y="4913"/>
                  </a:lnTo>
                  <a:lnTo>
                    <a:pt x="1157" y="4830"/>
                  </a:lnTo>
                  <a:lnTo>
                    <a:pt x="1209" y="4749"/>
                  </a:lnTo>
                  <a:lnTo>
                    <a:pt x="1264" y="4673"/>
                  </a:lnTo>
                  <a:lnTo>
                    <a:pt x="1324" y="4599"/>
                  </a:lnTo>
                  <a:lnTo>
                    <a:pt x="1387" y="4530"/>
                  </a:lnTo>
                  <a:lnTo>
                    <a:pt x="1453" y="4464"/>
                  </a:lnTo>
                  <a:lnTo>
                    <a:pt x="1523" y="4402"/>
                  </a:lnTo>
                  <a:lnTo>
                    <a:pt x="1597" y="4344"/>
                  </a:lnTo>
                  <a:lnTo>
                    <a:pt x="1673" y="4290"/>
                  </a:lnTo>
                  <a:lnTo>
                    <a:pt x="1753" y="4241"/>
                  </a:lnTo>
                  <a:lnTo>
                    <a:pt x="1836" y="4196"/>
                  </a:lnTo>
                  <a:lnTo>
                    <a:pt x="1921" y="4155"/>
                  </a:lnTo>
                  <a:lnTo>
                    <a:pt x="2009" y="4119"/>
                  </a:lnTo>
                  <a:lnTo>
                    <a:pt x="2099" y="4088"/>
                  </a:lnTo>
                  <a:lnTo>
                    <a:pt x="2192" y="4062"/>
                  </a:lnTo>
                  <a:lnTo>
                    <a:pt x="2309" y="4033"/>
                  </a:lnTo>
                  <a:lnTo>
                    <a:pt x="2426" y="4014"/>
                  </a:lnTo>
                  <a:lnTo>
                    <a:pt x="2543" y="4005"/>
                  </a:lnTo>
                  <a:lnTo>
                    <a:pt x="2660" y="4004"/>
                  </a:lnTo>
                  <a:lnTo>
                    <a:pt x="2777" y="4010"/>
                  </a:lnTo>
                  <a:lnTo>
                    <a:pt x="2894" y="4023"/>
                  </a:lnTo>
                  <a:lnTo>
                    <a:pt x="3011" y="4041"/>
                  </a:lnTo>
                  <a:lnTo>
                    <a:pt x="3128" y="4062"/>
                  </a:lnTo>
                  <a:close/>
                  <a:moveTo>
                    <a:pt x="2753" y="6655"/>
                  </a:moveTo>
                  <a:lnTo>
                    <a:pt x="2753" y="6655"/>
                  </a:lnTo>
                  <a:lnTo>
                    <a:pt x="2811" y="6647"/>
                  </a:lnTo>
                  <a:lnTo>
                    <a:pt x="2868" y="6635"/>
                  </a:lnTo>
                  <a:lnTo>
                    <a:pt x="2922" y="6619"/>
                  </a:lnTo>
                  <a:lnTo>
                    <a:pt x="2975" y="6599"/>
                  </a:lnTo>
                  <a:lnTo>
                    <a:pt x="3027" y="6576"/>
                  </a:lnTo>
                  <a:lnTo>
                    <a:pt x="3076" y="6549"/>
                  </a:lnTo>
                  <a:lnTo>
                    <a:pt x="3123" y="6520"/>
                  </a:lnTo>
                  <a:lnTo>
                    <a:pt x="3168" y="6487"/>
                  </a:lnTo>
                  <a:lnTo>
                    <a:pt x="3211" y="6452"/>
                  </a:lnTo>
                  <a:lnTo>
                    <a:pt x="3251" y="6415"/>
                  </a:lnTo>
                  <a:lnTo>
                    <a:pt x="3289" y="6376"/>
                  </a:lnTo>
                  <a:lnTo>
                    <a:pt x="3325" y="6334"/>
                  </a:lnTo>
                  <a:lnTo>
                    <a:pt x="3358" y="6291"/>
                  </a:lnTo>
                  <a:lnTo>
                    <a:pt x="3389" y="6247"/>
                  </a:lnTo>
                  <a:lnTo>
                    <a:pt x="3416" y="6202"/>
                  </a:lnTo>
                  <a:lnTo>
                    <a:pt x="3441" y="6155"/>
                  </a:lnTo>
                  <a:lnTo>
                    <a:pt x="3847" y="6155"/>
                  </a:lnTo>
                  <a:lnTo>
                    <a:pt x="3836" y="6143"/>
                  </a:lnTo>
                  <a:lnTo>
                    <a:pt x="3825" y="6130"/>
                  </a:lnTo>
                  <a:lnTo>
                    <a:pt x="3815" y="6117"/>
                  </a:lnTo>
                  <a:lnTo>
                    <a:pt x="3806" y="6103"/>
                  </a:lnTo>
                  <a:lnTo>
                    <a:pt x="3788" y="6074"/>
                  </a:lnTo>
                  <a:lnTo>
                    <a:pt x="3773" y="6042"/>
                  </a:lnTo>
                  <a:lnTo>
                    <a:pt x="3759" y="6009"/>
                  </a:lnTo>
                  <a:lnTo>
                    <a:pt x="3746" y="5975"/>
                  </a:lnTo>
                  <a:lnTo>
                    <a:pt x="3722" y="5905"/>
                  </a:lnTo>
                  <a:lnTo>
                    <a:pt x="3191" y="5905"/>
                  </a:lnTo>
                  <a:lnTo>
                    <a:pt x="3179" y="5940"/>
                  </a:lnTo>
                  <a:lnTo>
                    <a:pt x="3163" y="5974"/>
                  </a:lnTo>
                  <a:lnTo>
                    <a:pt x="3146" y="6007"/>
                  </a:lnTo>
                  <a:lnTo>
                    <a:pt x="3127" y="6039"/>
                  </a:lnTo>
                  <a:lnTo>
                    <a:pt x="3106" y="6069"/>
                  </a:lnTo>
                  <a:lnTo>
                    <a:pt x="3083" y="6098"/>
                  </a:lnTo>
                  <a:lnTo>
                    <a:pt x="3058" y="6126"/>
                  </a:lnTo>
                  <a:lnTo>
                    <a:pt x="3031" y="6152"/>
                  </a:lnTo>
                  <a:lnTo>
                    <a:pt x="3002" y="6175"/>
                  </a:lnTo>
                  <a:lnTo>
                    <a:pt x="2972" y="6197"/>
                  </a:lnTo>
                  <a:lnTo>
                    <a:pt x="2939" y="6217"/>
                  </a:lnTo>
                  <a:lnTo>
                    <a:pt x="2905" y="6235"/>
                  </a:lnTo>
                  <a:lnTo>
                    <a:pt x="2870" y="6250"/>
                  </a:lnTo>
                  <a:lnTo>
                    <a:pt x="2833" y="6263"/>
                  </a:lnTo>
                  <a:lnTo>
                    <a:pt x="2794" y="6273"/>
                  </a:lnTo>
                  <a:lnTo>
                    <a:pt x="2753" y="6280"/>
                  </a:lnTo>
                  <a:lnTo>
                    <a:pt x="2753" y="6655"/>
                  </a:lnTo>
                  <a:close/>
                  <a:moveTo>
                    <a:pt x="3909" y="5093"/>
                  </a:moveTo>
                  <a:lnTo>
                    <a:pt x="3909" y="5093"/>
                  </a:lnTo>
                  <a:lnTo>
                    <a:pt x="3873" y="5106"/>
                  </a:lnTo>
                  <a:lnTo>
                    <a:pt x="3835" y="5122"/>
                  </a:lnTo>
                  <a:lnTo>
                    <a:pt x="3754" y="5160"/>
                  </a:lnTo>
                  <a:lnTo>
                    <a:pt x="3673" y="5203"/>
                  </a:lnTo>
                  <a:lnTo>
                    <a:pt x="3634" y="5226"/>
                  </a:lnTo>
                  <a:lnTo>
                    <a:pt x="3597" y="5249"/>
                  </a:lnTo>
                  <a:lnTo>
                    <a:pt x="3586" y="5255"/>
                  </a:lnTo>
                  <a:lnTo>
                    <a:pt x="3575" y="5262"/>
                  </a:lnTo>
                  <a:lnTo>
                    <a:pt x="3565" y="5270"/>
                  </a:lnTo>
                  <a:lnTo>
                    <a:pt x="3557" y="5278"/>
                  </a:lnTo>
                  <a:lnTo>
                    <a:pt x="3549" y="5287"/>
                  </a:lnTo>
                  <a:lnTo>
                    <a:pt x="3542" y="5296"/>
                  </a:lnTo>
                  <a:lnTo>
                    <a:pt x="3536" y="5306"/>
                  </a:lnTo>
                  <a:lnTo>
                    <a:pt x="3531" y="5316"/>
                  </a:lnTo>
                  <a:lnTo>
                    <a:pt x="3527" y="5326"/>
                  </a:lnTo>
                  <a:lnTo>
                    <a:pt x="3524" y="5337"/>
                  </a:lnTo>
                  <a:lnTo>
                    <a:pt x="3523" y="5348"/>
                  </a:lnTo>
                  <a:lnTo>
                    <a:pt x="3522" y="5359"/>
                  </a:lnTo>
                  <a:lnTo>
                    <a:pt x="3523" y="5371"/>
                  </a:lnTo>
                  <a:lnTo>
                    <a:pt x="3526" y="5382"/>
                  </a:lnTo>
                  <a:lnTo>
                    <a:pt x="3529" y="5394"/>
                  </a:lnTo>
                  <a:lnTo>
                    <a:pt x="3534" y="5405"/>
                  </a:lnTo>
                  <a:lnTo>
                    <a:pt x="3545" y="5439"/>
                  </a:lnTo>
                  <a:lnTo>
                    <a:pt x="3553" y="5471"/>
                  </a:lnTo>
                  <a:lnTo>
                    <a:pt x="3566" y="5531"/>
                  </a:lnTo>
                  <a:lnTo>
                    <a:pt x="3579" y="5590"/>
                  </a:lnTo>
                  <a:lnTo>
                    <a:pt x="3587" y="5622"/>
                  </a:lnTo>
                  <a:lnTo>
                    <a:pt x="3597" y="5655"/>
                  </a:lnTo>
                  <a:lnTo>
                    <a:pt x="3191" y="5655"/>
                  </a:lnTo>
                  <a:lnTo>
                    <a:pt x="3178" y="5604"/>
                  </a:lnTo>
                  <a:lnTo>
                    <a:pt x="3161" y="5554"/>
                  </a:lnTo>
                  <a:lnTo>
                    <a:pt x="3140" y="5508"/>
                  </a:lnTo>
                  <a:lnTo>
                    <a:pt x="3116" y="5464"/>
                  </a:lnTo>
                  <a:lnTo>
                    <a:pt x="3090" y="5422"/>
                  </a:lnTo>
                  <a:lnTo>
                    <a:pt x="3060" y="5384"/>
                  </a:lnTo>
                  <a:lnTo>
                    <a:pt x="3027" y="5348"/>
                  </a:lnTo>
                  <a:lnTo>
                    <a:pt x="2992" y="5316"/>
                  </a:lnTo>
                  <a:lnTo>
                    <a:pt x="2954" y="5287"/>
                  </a:lnTo>
                  <a:lnTo>
                    <a:pt x="2913" y="5261"/>
                  </a:lnTo>
                  <a:lnTo>
                    <a:pt x="2871" y="5239"/>
                  </a:lnTo>
                  <a:lnTo>
                    <a:pt x="2826" y="5221"/>
                  </a:lnTo>
                  <a:lnTo>
                    <a:pt x="2779" y="5206"/>
                  </a:lnTo>
                  <a:lnTo>
                    <a:pt x="2731" y="5196"/>
                  </a:lnTo>
                  <a:lnTo>
                    <a:pt x="2680" y="5189"/>
                  </a:lnTo>
                  <a:lnTo>
                    <a:pt x="2629" y="5187"/>
                  </a:lnTo>
                  <a:lnTo>
                    <a:pt x="2577" y="5189"/>
                  </a:lnTo>
                  <a:lnTo>
                    <a:pt x="2526" y="5196"/>
                  </a:lnTo>
                  <a:lnTo>
                    <a:pt x="2478" y="5206"/>
                  </a:lnTo>
                  <a:lnTo>
                    <a:pt x="2431" y="5221"/>
                  </a:lnTo>
                  <a:lnTo>
                    <a:pt x="2386" y="5239"/>
                  </a:lnTo>
                  <a:lnTo>
                    <a:pt x="2344" y="5261"/>
                  </a:lnTo>
                  <a:lnTo>
                    <a:pt x="2303" y="5287"/>
                  </a:lnTo>
                  <a:lnTo>
                    <a:pt x="2265" y="5316"/>
                  </a:lnTo>
                  <a:lnTo>
                    <a:pt x="2230" y="5348"/>
                  </a:lnTo>
                  <a:lnTo>
                    <a:pt x="2198" y="5384"/>
                  </a:lnTo>
                  <a:lnTo>
                    <a:pt x="2168" y="5422"/>
                  </a:lnTo>
                  <a:lnTo>
                    <a:pt x="2141" y="5464"/>
                  </a:lnTo>
                  <a:lnTo>
                    <a:pt x="2117" y="5508"/>
                  </a:lnTo>
                  <a:lnTo>
                    <a:pt x="2097" y="5554"/>
                  </a:lnTo>
                  <a:lnTo>
                    <a:pt x="2080" y="5604"/>
                  </a:lnTo>
                  <a:lnTo>
                    <a:pt x="2067" y="5655"/>
                  </a:lnTo>
                  <a:lnTo>
                    <a:pt x="1692" y="5655"/>
                  </a:lnTo>
                  <a:lnTo>
                    <a:pt x="1693" y="5622"/>
                  </a:lnTo>
                  <a:lnTo>
                    <a:pt x="1697" y="5590"/>
                  </a:lnTo>
                  <a:lnTo>
                    <a:pt x="1707" y="5531"/>
                  </a:lnTo>
                  <a:lnTo>
                    <a:pt x="1718" y="5471"/>
                  </a:lnTo>
                  <a:lnTo>
                    <a:pt x="1721" y="5439"/>
                  </a:lnTo>
                  <a:lnTo>
                    <a:pt x="1723" y="5405"/>
                  </a:lnTo>
                  <a:lnTo>
                    <a:pt x="1728" y="5394"/>
                  </a:lnTo>
                  <a:lnTo>
                    <a:pt x="1733" y="5382"/>
                  </a:lnTo>
                  <a:lnTo>
                    <a:pt x="1737" y="5371"/>
                  </a:lnTo>
                  <a:lnTo>
                    <a:pt x="1740" y="5359"/>
                  </a:lnTo>
                  <a:lnTo>
                    <a:pt x="1742" y="5348"/>
                  </a:lnTo>
                  <a:lnTo>
                    <a:pt x="1743" y="5337"/>
                  </a:lnTo>
                  <a:lnTo>
                    <a:pt x="1743" y="5326"/>
                  </a:lnTo>
                  <a:lnTo>
                    <a:pt x="1742" y="5316"/>
                  </a:lnTo>
                  <a:lnTo>
                    <a:pt x="1740" y="5306"/>
                  </a:lnTo>
                  <a:lnTo>
                    <a:pt x="1737" y="5296"/>
                  </a:lnTo>
                  <a:lnTo>
                    <a:pt x="1733" y="5287"/>
                  </a:lnTo>
                  <a:lnTo>
                    <a:pt x="1727" y="5278"/>
                  </a:lnTo>
                  <a:lnTo>
                    <a:pt x="1720" y="5270"/>
                  </a:lnTo>
                  <a:lnTo>
                    <a:pt x="1712" y="5262"/>
                  </a:lnTo>
                  <a:lnTo>
                    <a:pt x="1703" y="5255"/>
                  </a:lnTo>
                  <a:lnTo>
                    <a:pt x="1692" y="5249"/>
                  </a:lnTo>
                  <a:lnTo>
                    <a:pt x="1654" y="5226"/>
                  </a:lnTo>
                  <a:lnTo>
                    <a:pt x="1611" y="5203"/>
                  </a:lnTo>
                  <a:lnTo>
                    <a:pt x="1519" y="5160"/>
                  </a:lnTo>
                  <a:lnTo>
                    <a:pt x="1427" y="5122"/>
                  </a:lnTo>
                  <a:lnTo>
                    <a:pt x="1348" y="5093"/>
                  </a:lnTo>
                  <a:lnTo>
                    <a:pt x="1424" y="4969"/>
                  </a:lnTo>
                  <a:lnTo>
                    <a:pt x="1511" y="4853"/>
                  </a:lnTo>
                  <a:lnTo>
                    <a:pt x="1608" y="4748"/>
                  </a:lnTo>
                  <a:lnTo>
                    <a:pt x="1715" y="4652"/>
                  </a:lnTo>
                  <a:lnTo>
                    <a:pt x="1830" y="4566"/>
                  </a:lnTo>
                  <a:lnTo>
                    <a:pt x="1954" y="4491"/>
                  </a:lnTo>
                  <a:lnTo>
                    <a:pt x="2085" y="4427"/>
                  </a:lnTo>
                  <a:lnTo>
                    <a:pt x="2223" y="4374"/>
                  </a:lnTo>
                  <a:lnTo>
                    <a:pt x="2329" y="4344"/>
                  </a:lnTo>
                  <a:lnTo>
                    <a:pt x="2438" y="4322"/>
                  </a:lnTo>
                  <a:lnTo>
                    <a:pt x="2547" y="4308"/>
                  </a:lnTo>
                  <a:lnTo>
                    <a:pt x="2656" y="4304"/>
                  </a:lnTo>
                  <a:lnTo>
                    <a:pt x="2763" y="4308"/>
                  </a:lnTo>
                  <a:lnTo>
                    <a:pt x="2868" y="4322"/>
                  </a:lnTo>
                  <a:lnTo>
                    <a:pt x="2970" y="4344"/>
                  </a:lnTo>
                  <a:lnTo>
                    <a:pt x="3066" y="4374"/>
                  </a:lnTo>
                  <a:lnTo>
                    <a:pt x="3204" y="4427"/>
                  </a:lnTo>
                  <a:lnTo>
                    <a:pt x="3334" y="4491"/>
                  </a:lnTo>
                  <a:lnTo>
                    <a:pt x="3457" y="4566"/>
                  </a:lnTo>
                  <a:lnTo>
                    <a:pt x="3570" y="4652"/>
                  </a:lnTo>
                  <a:lnTo>
                    <a:pt x="3623" y="4698"/>
                  </a:lnTo>
                  <a:lnTo>
                    <a:pt x="3673" y="4748"/>
                  </a:lnTo>
                  <a:lnTo>
                    <a:pt x="3720" y="4799"/>
                  </a:lnTo>
                  <a:lnTo>
                    <a:pt x="3764" y="4853"/>
                  </a:lnTo>
                  <a:lnTo>
                    <a:pt x="3806" y="4910"/>
                  </a:lnTo>
                  <a:lnTo>
                    <a:pt x="3844" y="4969"/>
                  </a:lnTo>
                  <a:lnTo>
                    <a:pt x="3878" y="5030"/>
                  </a:lnTo>
                  <a:lnTo>
                    <a:pt x="3909" y="5093"/>
                  </a:lnTo>
                  <a:close/>
                  <a:moveTo>
                    <a:pt x="2504" y="6655"/>
                  </a:moveTo>
                  <a:lnTo>
                    <a:pt x="2504" y="6655"/>
                  </a:lnTo>
                  <a:lnTo>
                    <a:pt x="2504" y="6280"/>
                  </a:lnTo>
                  <a:lnTo>
                    <a:pt x="2469" y="6273"/>
                  </a:lnTo>
                  <a:lnTo>
                    <a:pt x="2435" y="6263"/>
                  </a:lnTo>
                  <a:lnTo>
                    <a:pt x="2402" y="6250"/>
                  </a:lnTo>
                  <a:lnTo>
                    <a:pt x="2370" y="6235"/>
                  </a:lnTo>
                  <a:lnTo>
                    <a:pt x="2339" y="6217"/>
                  </a:lnTo>
                  <a:lnTo>
                    <a:pt x="2309" y="6197"/>
                  </a:lnTo>
                  <a:lnTo>
                    <a:pt x="2281" y="6175"/>
                  </a:lnTo>
                  <a:lnTo>
                    <a:pt x="2254" y="6152"/>
                  </a:lnTo>
                  <a:lnTo>
                    <a:pt x="2228" y="6126"/>
                  </a:lnTo>
                  <a:lnTo>
                    <a:pt x="2204" y="6098"/>
                  </a:lnTo>
                  <a:lnTo>
                    <a:pt x="2182" y="6069"/>
                  </a:lnTo>
                  <a:lnTo>
                    <a:pt x="2161" y="6039"/>
                  </a:lnTo>
                  <a:lnTo>
                    <a:pt x="2142" y="6007"/>
                  </a:lnTo>
                  <a:lnTo>
                    <a:pt x="2125" y="5974"/>
                  </a:lnTo>
                  <a:lnTo>
                    <a:pt x="2110" y="5940"/>
                  </a:lnTo>
                  <a:lnTo>
                    <a:pt x="2098" y="5905"/>
                  </a:lnTo>
                  <a:lnTo>
                    <a:pt x="1567" y="5905"/>
                  </a:lnTo>
                  <a:lnTo>
                    <a:pt x="1553" y="5940"/>
                  </a:lnTo>
                  <a:lnTo>
                    <a:pt x="1538" y="5975"/>
                  </a:lnTo>
                  <a:lnTo>
                    <a:pt x="1504" y="6042"/>
                  </a:lnTo>
                  <a:lnTo>
                    <a:pt x="1441" y="6155"/>
                  </a:lnTo>
                  <a:lnTo>
                    <a:pt x="1817" y="6155"/>
                  </a:lnTo>
                  <a:lnTo>
                    <a:pt x="1842" y="6202"/>
                  </a:lnTo>
                  <a:lnTo>
                    <a:pt x="1869" y="6247"/>
                  </a:lnTo>
                  <a:lnTo>
                    <a:pt x="1900" y="6291"/>
                  </a:lnTo>
                  <a:lnTo>
                    <a:pt x="1933" y="6334"/>
                  </a:lnTo>
                  <a:lnTo>
                    <a:pt x="1969" y="6376"/>
                  </a:lnTo>
                  <a:lnTo>
                    <a:pt x="2007" y="6415"/>
                  </a:lnTo>
                  <a:lnTo>
                    <a:pt x="2047" y="6452"/>
                  </a:lnTo>
                  <a:lnTo>
                    <a:pt x="2090" y="6487"/>
                  </a:lnTo>
                  <a:lnTo>
                    <a:pt x="2135" y="6520"/>
                  </a:lnTo>
                  <a:lnTo>
                    <a:pt x="2182" y="6549"/>
                  </a:lnTo>
                  <a:lnTo>
                    <a:pt x="2231" y="6576"/>
                  </a:lnTo>
                  <a:lnTo>
                    <a:pt x="2282" y="6599"/>
                  </a:lnTo>
                  <a:lnTo>
                    <a:pt x="2335" y="6619"/>
                  </a:lnTo>
                  <a:lnTo>
                    <a:pt x="2390" y="6635"/>
                  </a:lnTo>
                  <a:lnTo>
                    <a:pt x="2446" y="6647"/>
                  </a:lnTo>
                  <a:lnTo>
                    <a:pt x="2504" y="66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6808" name="_s1031"/>
          <p:cNvSpPr>
            <a:spLocks noChangeArrowheads="1"/>
          </p:cNvSpPr>
          <p:nvPr/>
        </p:nvSpPr>
        <p:spPr bwMode="auto">
          <a:xfrm>
            <a:off x="4267200" y="3512012"/>
            <a:ext cx="289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2200" b="1" dirty="0">
                <a:latin typeface="+mj-lt"/>
              </a:rPr>
              <a:t>Driver Error /</a:t>
            </a:r>
          </a:p>
          <a:p>
            <a:pPr algn="ctr" eaLnBrk="1" hangingPunct="1"/>
            <a:r>
              <a:rPr lang="en-US" altLang="en-US" sz="2200" b="1" dirty="0">
                <a:latin typeface="+mj-lt"/>
              </a:rPr>
              <a:t>Human Factors /</a:t>
            </a:r>
          </a:p>
          <a:p>
            <a:pPr algn="ctr" eaLnBrk="1" hangingPunct="1"/>
            <a:r>
              <a:rPr lang="en-US" altLang="en-US" sz="2200" b="1" dirty="0">
                <a:latin typeface="+mj-lt"/>
              </a:rPr>
              <a:t>Risky Behaviors</a:t>
            </a:r>
          </a:p>
          <a:p>
            <a:pPr algn="ctr" eaLnBrk="1" hangingPunct="1"/>
            <a:r>
              <a:rPr lang="en-US" altLang="en-US" sz="2200" b="1" dirty="0">
                <a:latin typeface="+mj-lt"/>
              </a:rPr>
              <a:t>  (93% of all)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35B245-7046-C244-995F-F097BBA5E269}"/>
              </a:ext>
            </a:extLst>
          </p:cNvPr>
          <p:cNvCxnSpPr>
            <a:cxnSpLocks/>
          </p:cNvCxnSpPr>
          <p:nvPr/>
        </p:nvCxnSpPr>
        <p:spPr>
          <a:xfrm>
            <a:off x="3146581" y="3676629"/>
            <a:ext cx="511019" cy="2165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EA45E5-B190-F843-BCE8-D4DCBB5A1A6C}"/>
              </a:ext>
            </a:extLst>
          </p:cNvPr>
          <p:cNvCxnSpPr>
            <a:cxnSpLocks/>
          </p:cNvCxnSpPr>
          <p:nvPr/>
        </p:nvCxnSpPr>
        <p:spPr>
          <a:xfrm flipV="1">
            <a:off x="3288210" y="5104805"/>
            <a:ext cx="948066" cy="4506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AD35C6-0363-CE4E-A2E4-DF252641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Vast Majority of Fatal Crashes: </a:t>
            </a:r>
            <a:br>
              <a:rPr lang="en-US" altLang="en-US" sz="3600" dirty="0"/>
            </a:br>
            <a:r>
              <a:rPr lang="en-US" altLang="en-US" sz="3600" b="1" dirty="0"/>
              <a:t>Human Error</a:t>
            </a: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FDB52-8997-944D-8667-A9FFE3496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6062" y="1295400"/>
            <a:ext cx="4319337" cy="471664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b="1" dirty="0"/>
              <a:t>Human Factors that can be Impacted by Law Enforcement:</a:t>
            </a:r>
          </a:p>
          <a:p>
            <a:r>
              <a:rPr lang="en-US" sz="2000" dirty="0"/>
              <a:t>Speeding and Aggressive Driving</a:t>
            </a:r>
          </a:p>
          <a:p>
            <a:r>
              <a:rPr lang="en-US" sz="2000" dirty="0"/>
              <a:t>Impairment</a:t>
            </a:r>
          </a:p>
          <a:p>
            <a:r>
              <a:rPr lang="en-US" sz="2000" dirty="0"/>
              <a:t>Distraction</a:t>
            </a:r>
          </a:p>
          <a:p>
            <a:r>
              <a:rPr lang="en-US" sz="2000" dirty="0"/>
              <a:t>Failure or Improper Use of Restraints</a:t>
            </a:r>
          </a:p>
          <a:p>
            <a:r>
              <a:rPr lang="en-US" sz="2000" dirty="0"/>
              <a:t>Other Risky Driving Behaviors</a:t>
            </a:r>
          </a:p>
          <a:p>
            <a:pPr lvl="1"/>
            <a:r>
              <a:rPr lang="en-US" sz="2000" dirty="0"/>
              <a:t>Red Light / Stop Sign Running</a:t>
            </a:r>
          </a:p>
          <a:p>
            <a:pPr lvl="1"/>
            <a:r>
              <a:rPr lang="en-US" sz="2000" dirty="0"/>
              <a:t>Failure to Yield</a:t>
            </a:r>
          </a:p>
          <a:p>
            <a:pPr lvl="1"/>
            <a:r>
              <a:rPr lang="en-US" sz="2000" dirty="0"/>
              <a:t>Drowsy Driving</a:t>
            </a:r>
          </a:p>
          <a:p>
            <a:r>
              <a:rPr lang="en-US" sz="2000" dirty="0"/>
              <a:t>Driver Competencies</a:t>
            </a:r>
          </a:p>
        </p:txBody>
      </p:sp>
      <p:sp>
        <p:nvSpPr>
          <p:cNvPr id="12" name="_s1028">
            <a:extLst>
              <a:ext uri="{FF2B5EF4-FFF2-40B4-BE49-F238E27FC236}">
                <a16:creationId xmlns:a16="http://schemas.microsoft.com/office/drawing/2014/main" id="{9C3F781C-21F1-D34A-971D-747A77A04E14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449714" y="3974282"/>
            <a:ext cx="1433448" cy="1435919"/>
          </a:xfrm>
          <a:prstGeom prst="ellipse">
            <a:avLst/>
          </a:prstGeom>
          <a:solidFill>
            <a:schemeClr val="accent4">
              <a:alpha val="50195"/>
            </a:schemeClr>
          </a:solidFill>
          <a:ln w="467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3" name="_s1030">
            <a:extLst>
              <a:ext uri="{FF2B5EF4-FFF2-40B4-BE49-F238E27FC236}">
                <a16:creationId xmlns:a16="http://schemas.microsoft.com/office/drawing/2014/main" id="{25B7627A-E187-EC47-9E45-E68EC53C4247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975614" y="1981200"/>
            <a:ext cx="3367786" cy="3361401"/>
          </a:xfrm>
          <a:prstGeom prst="ellipse">
            <a:avLst/>
          </a:prstGeom>
          <a:solidFill>
            <a:schemeClr val="accent5">
              <a:alpha val="70000"/>
            </a:schemeClr>
          </a:solidFill>
          <a:ln w="467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4" name="_s1032">
            <a:extLst>
              <a:ext uri="{FF2B5EF4-FFF2-40B4-BE49-F238E27FC236}">
                <a16:creationId xmlns:a16="http://schemas.microsoft.com/office/drawing/2014/main" id="{F95B13FC-83AC-474C-8101-B78244F8BD4B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382914" y="3539092"/>
            <a:ext cx="890648" cy="89239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467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E4534E14-5FA9-7F4A-8084-F4379C82A15C}"/>
              </a:ext>
            </a:extLst>
          </p:cNvPr>
          <p:cNvGrpSpPr>
            <a:grpSpLocks/>
          </p:cNvGrpSpPr>
          <p:nvPr/>
        </p:nvGrpSpPr>
        <p:grpSpPr bwMode="auto">
          <a:xfrm>
            <a:off x="1835012" y="2483943"/>
            <a:ext cx="1656218" cy="2355913"/>
            <a:chOff x="2587" y="1547"/>
            <a:chExt cx="1193" cy="1697"/>
          </a:xfrm>
          <a:solidFill>
            <a:schemeClr val="bg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29DD644-FAAA-4642-B977-D92FFBE98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547"/>
              <a:ext cx="1193" cy="1697"/>
            </a:xfrm>
            <a:custGeom>
              <a:avLst/>
              <a:gdLst>
                <a:gd name="T0" fmla="*/ 1255 w 5266"/>
                <a:gd name="T1" fmla="*/ 6794 h 7488"/>
                <a:gd name="T2" fmla="*/ 1693 w 5266"/>
                <a:gd name="T3" fmla="*/ 6834 h 7488"/>
                <a:gd name="T4" fmla="*/ 2736 w 5266"/>
                <a:gd name="T5" fmla="*/ 7181 h 7488"/>
                <a:gd name="T6" fmla="*/ 3654 w 5266"/>
                <a:gd name="T7" fmla="*/ 6745 h 7488"/>
                <a:gd name="T8" fmla="*/ 4110 w 5266"/>
                <a:gd name="T9" fmla="*/ 6662 h 7488"/>
                <a:gd name="T10" fmla="*/ 3253 w 5266"/>
                <a:gd name="T11" fmla="*/ 7374 h 7488"/>
                <a:gd name="T12" fmla="*/ 3128 w 5266"/>
                <a:gd name="T13" fmla="*/ 4062 h 7488"/>
                <a:gd name="T14" fmla="*/ 4268 w 5266"/>
                <a:gd name="T15" fmla="*/ 4989 h 7488"/>
                <a:gd name="T16" fmla="*/ 4517 w 5266"/>
                <a:gd name="T17" fmla="*/ 5071 h 7488"/>
                <a:gd name="T18" fmla="*/ 4554 w 5266"/>
                <a:gd name="T19" fmla="*/ 5447 h 7488"/>
                <a:gd name="T20" fmla="*/ 4392 w 5266"/>
                <a:gd name="T21" fmla="*/ 5121 h 7488"/>
                <a:gd name="T22" fmla="*/ 3724 w 5266"/>
                <a:gd name="T23" fmla="*/ 5371 h 7488"/>
                <a:gd name="T24" fmla="*/ 3774 w 5266"/>
                <a:gd name="T25" fmla="*/ 5611 h 7488"/>
                <a:gd name="T26" fmla="*/ 3868 w 5266"/>
                <a:gd name="T27" fmla="*/ 5712 h 7488"/>
                <a:gd name="T28" fmla="*/ 4015 w 5266"/>
                <a:gd name="T29" fmla="*/ 6050 h 7488"/>
                <a:gd name="T30" fmla="*/ 4517 w 5266"/>
                <a:gd name="T31" fmla="*/ 6081 h 7488"/>
                <a:gd name="T32" fmla="*/ 5260 w 5266"/>
                <a:gd name="T33" fmla="*/ 5440 h 7488"/>
                <a:gd name="T34" fmla="*/ 4784 w 5266"/>
                <a:gd name="T35" fmla="*/ 3345 h 7488"/>
                <a:gd name="T36" fmla="*/ 3345 w 5266"/>
                <a:gd name="T37" fmla="*/ 2756 h 7488"/>
                <a:gd name="T38" fmla="*/ 3225 w 5266"/>
                <a:gd name="T39" fmla="*/ 2524 h 7488"/>
                <a:gd name="T40" fmla="*/ 3472 w 5266"/>
                <a:gd name="T41" fmla="*/ 1906 h 7488"/>
                <a:gd name="T42" fmla="*/ 3624 w 5266"/>
                <a:gd name="T43" fmla="*/ 1031 h 7488"/>
                <a:gd name="T44" fmla="*/ 3156 w 5266"/>
                <a:gd name="T45" fmla="*/ 115 h 7488"/>
                <a:gd name="T46" fmla="*/ 2116 w 5266"/>
                <a:gd name="T47" fmla="*/ 115 h 7488"/>
                <a:gd name="T48" fmla="*/ 1647 w 5266"/>
                <a:gd name="T49" fmla="*/ 903 h 7488"/>
                <a:gd name="T50" fmla="*/ 1670 w 5266"/>
                <a:gd name="T51" fmla="*/ 1806 h 7488"/>
                <a:gd name="T52" fmla="*/ 2040 w 5266"/>
                <a:gd name="T53" fmla="*/ 2497 h 7488"/>
                <a:gd name="T54" fmla="*/ 1959 w 5266"/>
                <a:gd name="T55" fmla="*/ 2742 h 7488"/>
                <a:gd name="T56" fmla="*/ 465 w 5266"/>
                <a:gd name="T57" fmla="*/ 3372 h 7488"/>
                <a:gd name="T58" fmla="*/ 3 w 5266"/>
                <a:gd name="T59" fmla="*/ 5396 h 7488"/>
                <a:gd name="T60" fmla="*/ 716 w 5266"/>
                <a:gd name="T61" fmla="*/ 6073 h 7488"/>
                <a:gd name="T62" fmla="*/ 1224 w 5266"/>
                <a:gd name="T63" fmla="*/ 6065 h 7488"/>
                <a:gd name="T64" fmla="*/ 1382 w 5266"/>
                <a:gd name="T65" fmla="*/ 5715 h 7488"/>
                <a:gd name="T66" fmla="*/ 1472 w 5266"/>
                <a:gd name="T67" fmla="*/ 5636 h 7488"/>
                <a:gd name="T68" fmla="*/ 1535 w 5266"/>
                <a:gd name="T69" fmla="*/ 5499 h 7488"/>
                <a:gd name="T70" fmla="*/ 1540 w 5266"/>
                <a:gd name="T71" fmla="*/ 5380 h 7488"/>
                <a:gd name="T72" fmla="*/ 1004 w 5266"/>
                <a:gd name="T73" fmla="*/ 5142 h 7488"/>
                <a:gd name="T74" fmla="*/ 791 w 5266"/>
                <a:gd name="T75" fmla="*/ 5280 h 7488"/>
                <a:gd name="T76" fmla="*/ 721 w 5266"/>
                <a:gd name="T77" fmla="*/ 5142 h 7488"/>
                <a:gd name="T78" fmla="*/ 915 w 5266"/>
                <a:gd name="T79" fmla="*/ 4982 h 7488"/>
                <a:gd name="T80" fmla="*/ 1523 w 5266"/>
                <a:gd name="T81" fmla="*/ 4402 h 7488"/>
                <a:gd name="T82" fmla="*/ 2660 w 5266"/>
                <a:gd name="T83" fmla="*/ 4004 h 7488"/>
                <a:gd name="T84" fmla="*/ 3076 w 5266"/>
                <a:gd name="T85" fmla="*/ 6549 h 7488"/>
                <a:gd name="T86" fmla="*/ 3836 w 5266"/>
                <a:gd name="T87" fmla="*/ 6143 h 7488"/>
                <a:gd name="T88" fmla="*/ 3146 w 5266"/>
                <a:gd name="T89" fmla="*/ 6007 h 7488"/>
                <a:gd name="T90" fmla="*/ 2794 w 5266"/>
                <a:gd name="T91" fmla="*/ 6273 h 7488"/>
                <a:gd name="T92" fmla="*/ 3575 w 5266"/>
                <a:gd name="T93" fmla="*/ 5262 h 7488"/>
                <a:gd name="T94" fmla="*/ 3526 w 5266"/>
                <a:gd name="T95" fmla="*/ 5382 h 7488"/>
                <a:gd name="T96" fmla="*/ 3140 w 5266"/>
                <a:gd name="T97" fmla="*/ 5508 h 7488"/>
                <a:gd name="T98" fmla="*/ 2680 w 5266"/>
                <a:gd name="T99" fmla="*/ 5189 h 7488"/>
                <a:gd name="T100" fmla="*/ 2168 w 5266"/>
                <a:gd name="T101" fmla="*/ 5422 h 7488"/>
                <a:gd name="T102" fmla="*/ 1723 w 5266"/>
                <a:gd name="T103" fmla="*/ 5405 h 7488"/>
                <a:gd name="T104" fmla="*/ 1727 w 5266"/>
                <a:gd name="T105" fmla="*/ 5278 h 7488"/>
                <a:gd name="T106" fmla="*/ 1608 w 5266"/>
                <a:gd name="T107" fmla="*/ 4748 h 7488"/>
                <a:gd name="T108" fmla="*/ 2970 w 5266"/>
                <a:gd name="T109" fmla="*/ 4344 h 7488"/>
                <a:gd name="T110" fmla="*/ 3878 w 5266"/>
                <a:gd name="T111" fmla="*/ 5030 h 7488"/>
                <a:gd name="T112" fmla="*/ 2254 w 5266"/>
                <a:gd name="T113" fmla="*/ 6152 h 7488"/>
                <a:gd name="T114" fmla="*/ 1504 w 5266"/>
                <a:gd name="T115" fmla="*/ 6042 h 7488"/>
                <a:gd name="T116" fmla="*/ 2182 w 5266"/>
                <a:gd name="T117" fmla="*/ 6549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6" h="7488">
                  <a:moveTo>
                    <a:pt x="1973" y="7343"/>
                  </a:moveTo>
                  <a:lnTo>
                    <a:pt x="1973" y="7343"/>
                  </a:lnTo>
                  <a:lnTo>
                    <a:pt x="1886" y="7306"/>
                  </a:lnTo>
                  <a:lnTo>
                    <a:pt x="1803" y="7264"/>
                  </a:lnTo>
                  <a:lnTo>
                    <a:pt x="1722" y="7218"/>
                  </a:lnTo>
                  <a:lnTo>
                    <a:pt x="1645" y="7168"/>
                  </a:lnTo>
                  <a:lnTo>
                    <a:pt x="1572" y="7115"/>
                  </a:lnTo>
                  <a:lnTo>
                    <a:pt x="1501" y="7058"/>
                  </a:lnTo>
                  <a:lnTo>
                    <a:pt x="1434" y="6997"/>
                  </a:lnTo>
                  <a:lnTo>
                    <a:pt x="1371" y="6933"/>
                  </a:lnTo>
                  <a:lnTo>
                    <a:pt x="1311" y="6865"/>
                  </a:lnTo>
                  <a:lnTo>
                    <a:pt x="1255" y="6794"/>
                  </a:lnTo>
                  <a:lnTo>
                    <a:pt x="1203" y="6721"/>
                  </a:lnTo>
                  <a:lnTo>
                    <a:pt x="1155" y="6644"/>
                  </a:lnTo>
                  <a:lnTo>
                    <a:pt x="1111" y="6565"/>
                  </a:lnTo>
                  <a:lnTo>
                    <a:pt x="1071" y="6483"/>
                  </a:lnTo>
                  <a:lnTo>
                    <a:pt x="1035" y="6399"/>
                  </a:lnTo>
                  <a:lnTo>
                    <a:pt x="1004" y="6312"/>
                  </a:lnTo>
                  <a:lnTo>
                    <a:pt x="1317" y="6312"/>
                  </a:lnTo>
                  <a:lnTo>
                    <a:pt x="1381" y="6439"/>
                  </a:lnTo>
                  <a:lnTo>
                    <a:pt x="1457" y="6561"/>
                  </a:lnTo>
                  <a:lnTo>
                    <a:pt x="1543" y="6677"/>
                  </a:lnTo>
                  <a:lnTo>
                    <a:pt x="1641" y="6784"/>
                  </a:lnTo>
                  <a:lnTo>
                    <a:pt x="1693" y="6834"/>
                  </a:lnTo>
                  <a:lnTo>
                    <a:pt x="1748" y="6881"/>
                  </a:lnTo>
                  <a:lnTo>
                    <a:pt x="1806" y="6926"/>
                  </a:lnTo>
                  <a:lnTo>
                    <a:pt x="1866" y="6967"/>
                  </a:lnTo>
                  <a:lnTo>
                    <a:pt x="1928" y="7004"/>
                  </a:lnTo>
                  <a:lnTo>
                    <a:pt x="1992" y="7038"/>
                  </a:lnTo>
                  <a:lnTo>
                    <a:pt x="2059" y="7067"/>
                  </a:lnTo>
                  <a:lnTo>
                    <a:pt x="2129" y="7093"/>
                  </a:lnTo>
                  <a:lnTo>
                    <a:pt x="2247" y="7134"/>
                  </a:lnTo>
                  <a:lnTo>
                    <a:pt x="2368" y="7163"/>
                  </a:lnTo>
                  <a:lnTo>
                    <a:pt x="2490" y="7181"/>
                  </a:lnTo>
                  <a:lnTo>
                    <a:pt x="2613" y="7187"/>
                  </a:lnTo>
                  <a:lnTo>
                    <a:pt x="2736" y="7181"/>
                  </a:lnTo>
                  <a:lnTo>
                    <a:pt x="2858" y="7163"/>
                  </a:lnTo>
                  <a:lnTo>
                    <a:pt x="2979" y="7134"/>
                  </a:lnTo>
                  <a:lnTo>
                    <a:pt x="3097" y="7093"/>
                  </a:lnTo>
                  <a:lnTo>
                    <a:pt x="3167" y="7068"/>
                  </a:lnTo>
                  <a:lnTo>
                    <a:pt x="3235" y="7039"/>
                  </a:lnTo>
                  <a:lnTo>
                    <a:pt x="3301" y="7007"/>
                  </a:lnTo>
                  <a:lnTo>
                    <a:pt x="3365" y="6971"/>
                  </a:lnTo>
                  <a:lnTo>
                    <a:pt x="3428" y="6932"/>
                  </a:lnTo>
                  <a:lnTo>
                    <a:pt x="3488" y="6890"/>
                  </a:lnTo>
                  <a:lnTo>
                    <a:pt x="3546" y="6845"/>
                  </a:lnTo>
                  <a:lnTo>
                    <a:pt x="3601" y="6796"/>
                  </a:lnTo>
                  <a:lnTo>
                    <a:pt x="3654" y="6745"/>
                  </a:lnTo>
                  <a:lnTo>
                    <a:pt x="3704" y="6691"/>
                  </a:lnTo>
                  <a:lnTo>
                    <a:pt x="3752" y="6634"/>
                  </a:lnTo>
                  <a:lnTo>
                    <a:pt x="3796" y="6575"/>
                  </a:lnTo>
                  <a:lnTo>
                    <a:pt x="3837" y="6513"/>
                  </a:lnTo>
                  <a:lnTo>
                    <a:pt x="3875" y="6448"/>
                  </a:lnTo>
                  <a:lnTo>
                    <a:pt x="3910" y="6381"/>
                  </a:lnTo>
                  <a:lnTo>
                    <a:pt x="3941" y="6312"/>
                  </a:lnTo>
                  <a:lnTo>
                    <a:pt x="4284" y="6312"/>
                  </a:lnTo>
                  <a:lnTo>
                    <a:pt x="4247" y="6404"/>
                  </a:lnTo>
                  <a:lnTo>
                    <a:pt x="4205" y="6493"/>
                  </a:lnTo>
                  <a:lnTo>
                    <a:pt x="4160" y="6579"/>
                  </a:lnTo>
                  <a:lnTo>
                    <a:pt x="4110" y="6662"/>
                  </a:lnTo>
                  <a:lnTo>
                    <a:pt x="4057" y="6742"/>
                  </a:lnTo>
                  <a:lnTo>
                    <a:pt x="4000" y="6818"/>
                  </a:lnTo>
                  <a:lnTo>
                    <a:pt x="3939" y="6891"/>
                  </a:lnTo>
                  <a:lnTo>
                    <a:pt x="3875" y="6960"/>
                  </a:lnTo>
                  <a:lnTo>
                    <a:pt x="3807" y="7026"/>
                  </a:lnTo>
                  <a:lnTo>
                    <a:pt x="3736" y="7087"/>
                  </a:lnTo>
                  <a:lnTo>
                    <a:pt x="3663" y="7145"/>
                  </a:lnTo>
                  <a:lnTo>
                    <a:pt x="3586" y="7199"/>
                  </a:lnTo>
                  <a:lnTo>
                    <a:pt x="3507" y="7249"/>
                  </a:lnTo>
                  <a:lnTo>
                    <a:pt x="3425" y="7295"/>
                  </a:lnTo>
                  <a:lnTo>
                    <a:pt x="3340" y="7337"/>
                  </a:lnTo>
                  <a:lnTo>
                    <a:pt x="3253" y="7374"/>
                  </a:lnTo>
                  <a:lnTo>
                    <a:pt x="3098" y="7425"/>
                  </a:lnTo>
                  <a:lnTo>
                    <a:pt x="2939" y="7461"/>
                  </a:lnTo>
                  <a:lnTo>
                    <a:pt x="2777" y="7482"/>
                  </a:lnTo>
                  <a:lnTo>
                    <a:pt x="2613" y="7487"/>
                  </a:lnTo>
                  <a:lnTo>
                    <a:pt x="2449" y="7476"/>
                  </a:lnTo>
                  <a:lnTo>
                    <a:pt x="2368" y="7464"/>
                  </a:lnTo>
                  <a:lnTo>
                    <a:pt x="2287" y="7449"/>
                  </a:lnTo>
                  <a:lnTo>
                    <a:pt x="2207" y="7429"/>
                  </a:lnTo>
                  <a:lnTo>
                    <a:pt x="2128" y="7404"/>
                  </a:lnTo>
                  <a:lnTo>
                    <a:pt x="2049" y="7376"/>
                  </a:lnTo>
                  <a:lnTo>
                    <a:pt x="1973" y="7343"/>
                  </a:lnTo>
                  <a:close/>
                  <a:moveTo>
                    <a:pt x="3128" y="4062"/>
                  </a:moveTo>
                  <a:lnTo>
                    <a:pt x="3128" y="4062"/>
                  </a:lnTo>
                  <a:lnTo>
                    <a:pt x="3301" y="4130"/>
                  </a:lnTo>
                  <a:lnTo>
                    <a:pt x="3466" y="4213"/>
                  </a:lnTo>
                  <a:lnTo>
                    <a:pt x="3623" y="4312"/>
                  </a:lnTo>
                  <a:lnTo>
                    <a:pt x="3769" y="4426"/>
                  </a:lnTo>
                  <a:lnTo>
                    <a:pt x="3904" y="4552"/>
                  </a:lnTo>
                  <a:lnTo>
                    <a:pt x="4025" y="4691"/>
                  </a:lnTo>
                  <a:lnTo>
                    <a:pt x="4080" y="4764"/>
                  </a:lnTo>
                  <a:lnTo>
                    <a:pt x="4132" y="4840"/>
                  </a:lnTo>
                  <a:lnTo>
                    <a:pt x="4179" y="4919"/>
                  </a:lnTo>
                  <a:lnTo>
                    <a:pt x="4222" y="4999"/>
                  </a:lnTo>
                  <a:lnTo>
                    <a:pt x="4268" y="4989"/>
                  </a:lnTo>
                  <a:lnTo>
                    <a:pt x="4311" y="4983"/>
                  </a:lnTo>
                  <a:lnTo>
                    <a:pt x="4331" y="4982"/>
                  </a:lnTo>
                  <a:lnTo>
                    <a:pt x="4351" y="4982"/>
                  </a:lnTo>
                  <a:lnTo>
                    <a:pt x="4371" y="4984"/>
                  </a:lnTo>
                  <a:lnTo>
                    <a:pt x="4390" y="4988"/>
                  </a:lnTo>
                  <a:lnTo>
                    <a:pt x="4409" y="4993"/>
                  </a:lnTo>
                  <a:lnTo>
                    <a:pt x="4428" y="5000"/>
                  </a:lnTo>
                  <a:lnTo>
                    <a:pt x="4446" y="5010"/>
                  </a:lnTo>
                  <a:lnTo>
                    <a:pt x="4464" y="5022"/>
                  </a:lnTo>
                  <a:lnTo>
                    <a:pt x="4482" y="5036"/>
                  </a:lnTo>
                  <a:lnTo>
                    <a:pt x="4499" y="5052"/>
                  </a:lnTo>
                  <a:lnTo>
                    <a:pt x="4517" y="5071"/>
                  </a:lnTo>
                  <a:lnTo>
                    <a:pt x="4534" y="5093"/>
                  </a:lnTo>
                  <a:lnTo>
                    <a:pt x="4556" y="5142"/>
                  </a:lnTo>
                  <a:lnTo>
                    <a:pt x="4576" y="5192"/>
                  </a:lnTo>
                  <a:lnTo>
                    <a:pt x="4593" y="5245"/>
                  </a:lnTo>
                  <a:lnTo>
                    <a:pt x="4609" y="5300"/>
                  </a:lnTo>
                  <a:lnTo>
                    <a:pt x="4635" y="5414"/>
                  </a:lnTo>
                  <a:lnTo>
                    <a:pt x="4659" y="5530"/>
                  </a:lnTo>
                  <a:lnTo>
                    <a:pt x="4597" y="5624"/>
                  </a:lnTo>
                  <a:lnTo>
                    <a:pt x="4596" y="5609"/>
                  </a:lnTo>
                  <a:lnTo>
                    <a:pt x="4592" y="5586"/>
                  </a:lnTo>
                  <a:lnTo>
                    <a:pt x="4577" y="5524"/>
                  </a:lnTo>
                  <a:lnTo>
                    <a:pt x="4554" y="5447"/>
                  </a:lnTo>
                  <a:lnTo>
                    <a:pt x="4527" y="5363"/>
                  </a:lnTo>
                  <a:lnTo>
                    <a:pt x="4496" y="5280"/>
                  </a:lnTo>
                  <a:lnTo>
                    <a:pt x="4465" y="5207"/>
                  </a:lnTo>
                  <a:lnTo>
                    <a:pt x="4450" y="5177"/>
                  </a:lnTo>
                  <a:lnTo>
                    <a:pt x="4435" y="5152"/>
                  </a:lnTo>
                  <a:lnTo>
                    <a:pt x="4428" y="5142"/>
                  </a:lnTo>
                  <a:lnTo>
                    <a:pt x="4422" y="5134"/>
                  </a:lnTo>
                  <a:lnTo>
                    <a:pt x="4415" y="5128"/>
                  </a:lnTo>
                  <a:lnTo>
                    <a:pt x="4409" y="5124"/>
                  </a:lnTo>
                  <a:lnTo>
                    <a:pt x="4406" y="5123"/>
                  </a:lnTo>
                  <a:lnTo>
                    <a:pt x="4402" y="5122"/>
                  </a:lnTo>
                  <a:lnTo>
                    <a:pt x="4392" y="5121"/>
                  </a:lnTo>
                  <a:lnTo>
                    <a:pt x="4363" y="5124"/>
                  </a:lnTo>
                  <a:lnTo>
                    <a:pt x="4325" y="5131"/>
                  </a:lnTo>
                  <a:lnTo>
                    <a:pt x="4280" y="5142"/>
                  </a:lnTo>
                  <a:lnTo>
                    <a:pt x="4173" y="5173"/>
                  </a:lnTo>
                  <a:lnTo>
                    <a:pt x="4054" y="5214"/>
                  </a:lnTo>
                  <a:lnTo>
                    <a:pt x="3937" y="5260"/>
                  </a:lnTo>
                  <a:lnTo>
                    <a:pt x="3834" y="5305"/>
                  </a:lnTo>
                  <a:lnTo>
                    <a:pt x="3792" y="5326"/>
                  </a:lnTo>
                  <a:lnTo>
                    <a:pt x="3758" y="5344"/>
                  </a:lnTo>
                  <a:lnTo>
                    <a:pt x="3734" y="5361"/>
                  </a:lnTo>
                  <a:lnTo>
                    <a:pt x="3727" y="5368"/>
                  </a:lnTo>
                  <a:lnTo>
                    <a:pt x="3724" y="5371"/>
                  </a:lnTo>
                  <a:lnTo>
                    <a:pt x="3722" y="5374"/>
                  </a:lnTo>
                  <a:lnTo>
                    <a:pt x="3722" y="5499"/>
                  </a:lnTo>
                  <a:lnTo>
                    <a:pt x="3728" y="5505"/>
                  </a:lnTo>
                  <a:lnTo>
                    <a:pt x="3733" y="5512"/>
                  </a:lnTo>
                  <a:lnTo>
                    <a:pt x="3737" y="5520"/>
                  </a:lnTo>
                  <a:lnTo>
                    <a:pt x="3741" y="5528"/>
                  </a:lnTo>
                  <a:lnTo>
                    <a:pt x="3747" y="5544"/>
                  </a:lnTo>
                  <a:lnTo>
                    <a:pt x="3753" y="5562"/>
                  </a:lnTo>
                  <a:lnTo>
                    <a:pt x="3759" y="5579"/>
                  </a:lnTo>
                  <a:lnTo>
                    <a:pt x="3766" y="5596"/>
                  </a:lnTo>
                  <a:lnTo>
                    <a:pt x="3770" y="5604"/>
                  </a:lnTo>
                  <a:lnTo>
                    <a:pt x="3774" y="5611"/>
                  </a:lnTo>
                  <a:lnTo>
                    <a:pt x="3779" y="5618"/>
                  </a:lnTo>
                  <a:lnTo>
                    <a:pt x="3784" y="5624"/>
                  </a:lnTo>
                  <a:lnTo>
                    <a:pt x="3796" y="5646"/>
                  </a:lnTo>
                  <a:lnTo>
                    <a:pt x="3809" y="5666"/>
                  </a:lnTo>
                  <a:lnTo>
                    <a:pt x="3815" y="5674"/>
                  </a:lnTo>
                  <a:lnTo>
                    <a:pt x="3822" y="5682"/>
                  </a:lnTo>
                  <a:lnTo>
                    <a:pt x="3828" y="5689"/>
                  </a:lnTo>
                  <a:lnTo>
                    <a:pt x="3836" y="5695"/>
                  </a:lnTo>
                  <a:lnTo>
                    <a:pt x="3843" y="5700"/>
                  </a:lnTo>
                  <a:lnTo>
                    <a:pt x="3851" y="5705"/>
                  </a:lnTo>
                  <a:lnTo>
                    <a:pt x="3859" y="5709"/>
                  </a:lnTo>
                  <a:lnTo>
                    <a:pt x="3868" y="5712"/>
                  </a:lnTo>
                  <a:lnTo>
                    <a:pt x="3877" y="5715"/>
                  </a:lnTo>
                  <a:lnTo>
                    <a:pt x="3887" y="5717"/>
                  </a:lnTo>
                  <a:lnTo>
                    <a:pt x="3898" y="5718"/>
                  </a:lnTo>
                  <a:lnTo>
                    <a:pt x="3909" y="5718"/>
                  </a:lnTo>
                  <a:lnTo>
                    <a:pt x="3921" y="5797"/>
                  </a:lnTo>
                  <a:lnTo>
                    <a:pt x="3935" y="5869"/>
                  </a:lnTo>
                  <a:lnTo>
                    <a:pt x="3951" y="5933"/>
                  </a:lnTo>
                  <a:lnTo>
                    <a:pt x="3961" y="5962"/>
                  </a:lnTo>
                  <a:lnTo>
                    <a:pt x="3972" y="5988"/>
                  </a:lnTo>
                  <a:lnTo>
                    <a:pt x="3985" y="6011"/>
                  </a:lnTo>
                  <a:lnTo>
                    <a:pt x="3999" y="6032"/>
                  </a:lnTo>
                  <a:lnTo>
                    <a:pt x="4015" y="6050"/>
                  </a:lnTo>
                  <a:lnTo>
                    <a:pt x="4033" y="6065"/>
                  </a:lnTo>
                  <a:lnTo>
                    <a:pt x="4042" y="6072"/>
                  </a:lnTo>
                  <a:lnTo>
                    <a:pt x="4053" y="6077"/>
                  </a:lnTo>
                  <a:lnTo>
                    <a:pt x="4064" y="6082"/>
                  </a:lnTo>
                  <a:lnTo>
                    <a:pt x="4075" y="6086"/>
                  </a:lnTo>
                  <a:lnTo>
                    <a:pt x="4100" y="6091"/>
                  </a:lnTo>
                  <a:lnTo>
                    <a:pt x="4128" y="6093"/>
                  </a:lnTo>
                  <a:lnTo>
                    <a:pt x="4347" y="6101"/>
                  </a:lnTo>
                  <a:lnTo>
                    <a:pt x="4406" y="6099"/>
                  </a:lnTo>
                  <a:lnTo>
                    <a:pt x="4463" y="6093"/>
                  </a:lnTo>
                  <a:lnTo>
                    <a:pt x="4490" y="6088"/>
                  </a:lnTo>
                  <a:lnTo>
                    <a:pt x="4517" y="6081"/>
                  </a:lnTo>
                  <a:lnTo>
                    <a:pt x="4542" y="6073"/>
                  </a:lnTo>
                  <a:lnTo>
                    <a:pt x="4566" y="6062"/>
                  </a:lnTo>
                  <a:lnTo>
                    <a:pt x="4878" y="5855"/>
                  </a:lnTo>
                  <a:lnTo>
                    <a:pt x="5067" y="5723"/>
                  </a:lnTo>
                  <a:lnTo>
                    <a:pt x="5141" y="5667"/>
                  </a:lnTo>
                  <a:lnTo>
                    <a:pt x="5170" y="5644"/>
                  </a:lnTo>
                  <a:lnTo>
                    <a:pt x="5191" y="5624"/>
                  </a:lnTo>
                  <a:lnTo>
                    <a:pt x="5212" y="5593"/>
                  </a:lnTo>
                  <a:lnTo>
                    <a:pt x="5230" y="5559"/>
                  </a:lnTo>
                  <a:lnTo>
                    <a:pt x="5243" y="5522"/>
                  </a:lnTo>
                  <a:lnTo>
                    <a:pt x="5253" y="5482"/>
                  </a:lnTo>
                  <a:lnTo>
                    <a:pt x="5260" y="5440"/>
                  </a:lnTo>
                  <a:lnTo>
                    <a:pt x="5264" y="5396"/>
                  </a:lnTo>
                  <a:lnTo>
                    <a:pt x="5265" y="5304"/>
                  </a:lnTo>
                  <a:lnTo>
                    <a:pt x="5259" y="5209"/>
                  </a:lnTo>
                  <a:lnTo>
                    <a:pt x="5248" y="5115"/>
                  </a:lnTo>
                  <a:lnTo>
                    <a:pt x="5222" y="4937"/>
                  </a:lnTo>
                  <a:lnTo>
                    <a:pt x="4847" y="3531"/>
                  </a:lnTo>
                  <a:lnTo>
                    <a:pt x="4841" y="3496"/>
                  </a:lnTo>
                  <a:lnTo>
                    <a:pt x="4832" y="3463"/>
                  </a:lnTo>
                  <a:lnTo>
                    <a:pt x="4823" y="3432"/>
                  </a:lnTo>
                  <a:lnTo>
                    <a:pt x="4812" y="3401"/>
                  </a:lnTo>
                  <a:lnTo>
                    <a:pt x="4799" y="3372"/>
                  </a:lnTo>
                  <a:lnTo>
                    <a:pt x="4784" y="3345"/>
                  </a:lnTo>
                  <a:lnTo>
                    <a:pt x="4768" y="3318"/>
                  </a:lnTo>
                  <a:lnTo>
                    <a:pt x="4749" y="3293"/>
                  </a:lnTo>
                  <a:lnTo>
                    <a:pt x="4729" y="3268"/>
                  </a:lnTo>
                  <a:lnTo>
                    <a:pt x="4708" y="3245"/>
                  </a:lnTo>
                  <a:lnTo>
                    <a:pt x="4684" y="3223"/>
                  </a:lnTo>
                  <a:lnTo>
                    <a:pt x="4658" y="3201"/>
                  </a:lnTo>
                  <a:lnTo>
                    <a:pt x="4630" y="3181"/>
                  </a:lnTo>
                  <a:lnTo>
                    <a:pt x="4600" y="3161"/>
                  </a:lnTo>
                  <a:lnTo>
                    <a:pt x="4534" y="3125"/>
                  </a:lnTo>
                  <a:lnTo>
                    <a:pt x="3378" y="2781"/>
                  </a:lnTo>
                  <a:lnTo>
                    <a:pt x="3361" y="2769"/>
                  </a:lnTo>
                  <a:lnTo>
                    <a:pt x="3345" y="2756"/>
                  </a:lnTo>
                  <a:lnTo>
                    <a:pt x="3329" y="2742"/>
                  </a:lnTo>
                  <a:lnTo>
                    <a:pt x="3314" y="2728"/>
                  </a:lnTo>
                  <a:lnTo>
                    <a:pt x="3301" y="2712"/>
                  </a:lnTo>
                  <a:lnTo>
                    <a:pt x="3288" y="2696"/>
                  </a:lnTo>
                  <a:lnTo>
                    <a:pt x="3276" y="2678"/>
                  </a:lnTo>
                  <a:lnTo>
                    <a:pt x="3265" y="2660"/>
                  </a:lnTo>
                  <a:lnTo>
                    <a:pt x="3255" y="2640"/>
                  </a:lnTo>
                  <a:lnTo>
                    <a:pt x="3247" y="2620"/>
                  </a:lnTo>
                  <a:lnTo>
                    <a:pt x="3240" y="2598"/>
                  </a:lnTo>
                  <a:lnTo>
                    <a:pt x="3234" y="2574"/>
                  </a:lnTo>
                  <a:lnTo>
                    <a:pt x="3229" y="2550"/>
                  </a:lnTo>
                  <a:lnTo>
                    <a:pt x="3225" y="2524"/>
                  </a:lnTo>
                  <a:lnTo>
                    <a:pt x="3223" y="2497"/>
                  </a:lnTo>
                  <a:lnTo>
                    <a:pt x="3222" y="2469"/>
                  </a:lnTo>
                  <a:lnTo>
                    <a:pt x="3245" y="2444"/>
                  </a:lnTo>
                  <a:lnTo>
                    <a:pt x="3268" y="2418"/>
                  </a:lnTo>
                  <a:lnTo>
                    <a:pt x="3310" y="2360"/>
                  </a:lnTo>
                  <a:lnTo>
                    <a:pt x="3348" y="2297"/>
                  </a:lnTo>
                  <a:lnTo>
                    <a:pt x="3383" y="2230"/>
                  </a:lnTo>
                  <a:lnTo>
                    <a:pt x="3413" y="2163"/>
                  </a:lnTo>
                  <a:lnTo>
                    <a:pt x="3438" y="2095"/>
                  </a:lnTo>
                  <a:lnTo>
                    <a:pt x="3458" y="2030"/>
                  </a:lnTo>
                  <a:lnTo>
                    <a:pt x="3472" y="1969"/>
                  </a:lnTo>
                  <a:lnTo>
                    <a:pt x="3472" y="1906"/>
                  </a:lnTo>
                  <a:lnTo>
                    <a:pt x="3566" y="1875"/>
                  </a:lnTo>
                  <a:lnTo>
                    <a:pt x="3607" y="1739"/>
                  </a:lnTo>
                  <a:lnTo>
                    <a:pt x="3623" y="1674"/>
                  </a:lnTo>
                  <a:lnTo>
                    <a:pt x="3636" y="1609"/>
                  </a:lnTo>
                  <a:lnTo>
                    <a:pt x="3646" y="1545"/>
                  </a:lnTo>
                  <a:lnTo>
                    <a:pt x="3653" y="1479"/>
                  </a:lnTo>
                  <a:lnTo>
                    <a:pt x="3658" y="1413"/>
                  </a:lnTo>
                  <a:lnTo>
                    <a:pt x="3659" y="1344"/>
                  </a:lnTo>
                  <a:lnTo>
                    <a:pt x="3597" y="1281"/>
                  </a:lnTo>
                  <a:lnTo>
                    <a:pt x="3608" y="1221"/>
                  </a:lnTo>
                  <a:lnTo>
                    <a:pt x="3615" y="1159"/>
                  </a:lnTo>
                  <a:lnTo>
                    <a:pt x="3624" y="1031"/>
                  </a:lnTo>
                  <a:lnTo>
                    <a:pt x="3628" y="903"/>
                  </a:lnTo>
                  <a:lnTo>
                    <a:pt x="3628" y="781"/>
                  </a:lnTo>
                  <a:lnTo>
                    <a:pt x="3617" y="690"/>
                  </a:lnTo>
                  <a:lnTo>
                    <a:pt x="3597" y="604"/>
                  </a:lnTo>
                  <a:lnTo>
                    <a:pt x="3567" y="523"/>
                  </a:lnTo>
                  <a:lnTo>
                    <a:pt x="3529" y="448"/>
                  </a:lnTo>
                  <a:lnTo>
                    <a:pt x="3483" y="378"/>
                  </a:lnTo>
                  <a:lnTo>
                    <a:pt x="3430" y="314"/>
                  </a:lnTo>
                  <a:lnTo>
                    <a:pt x="3370" y="256"/>
                  </a:lnTo>
                  <a:lnTo>
                    <a:pt x="3304" y="203"/>
                  </a:lnTo>
                  <a:lnTo>
                    <a:pt x="3233" y="156"/>
                  </a:lnTo>
                  <a:lnTo>
                    <a:pt x="3156" y="115"/>
                  </a:lnTo>
                  <a:lnTo>
                    <a:pt x="3076" y="80"/>
                  </a:lnTo>
                  <a:lnTo>
                    <a:pt x="2991" y="52"/>
                  </a:lnTo>
                  <a:lnTo>
                    <a:pt x="2904" y="29"/>
                  </a:lnTo>
                  <a:lnTo>
                    <a:pt x="2814" y="13"/>
                  </a:lnTo>
                  <a:lnTo>
                    <a:pt x="2722" y="3"/>
                  </a:lnTo>
                  <a:lnTo>
                    <a:pt x="2629" y="0"/>
                  </a:lnTo>
                  <a:lnTo>
                    <a:pt x="2540" y="3"/>
                  </a:lnTo>
                  <a:lnTo>
                    <a:pt x="2452" y="13"/>
                  </a:lnTo>
                  <a:lnTo>
                    <a:pt x="2365" y="29"/>
                  </a:lnTo>
                  <a:lnTo>
                    <a:pt x="2279" y="52"/>
                  </a:lnTo>
                  <a:lnTo>
                    <a:pt x="2196" y="80"/>
                  </a:lnTo>
                  <a:lnTo>
                    <a:pt x="2116" y="115"/>
                  </a:lnTo>
                  <a:lnTo>
                    <a:pt x="2040" y="156"/>
                  </a:lnTo>
                  <a:lnTo>
                    <a:pt x="1968" y="203"/>
                  </a:lnTo>
                  <a:lnTo>
                    <a:pt x="1902" y="256"/>
                  </a:lnTo>
                  <a:lnTo>
                    <a:pt x="1843" y="314"/>
                  </a:lnTo>
                  <a:lnTo>
                    <a:pt x="1790" y="378"/>
                  </a:lnTo>
                  <a:lnTo>
                    <a:pt x="1745" y="448"/>
                  </a:lnTo>
                  <a:lnTo>
                    <a:pt x="1709" y="523"/>
                  </a:lnTo>
                  <a:lnTo>
                    <a:pt x="1682" y="604"/>
                  </a:lnTo>
                  <a:lnTo>
                    <a:pt x="1665" y="690"/>
                  </a:lnTo>
                  <a:lnTo>
                    <a:pt x="1660" y="781"/>
                  </a:lnTo>
                  <a:lnTo>
                    <a:pt x="1651" y="841"/>
                  </a:lnTo>
                  <a:lnTo>
                    <a:pt x="1647" y="903"/>
                  </a:lnTo>
                  <a:lnTo>
                    <a:pt x="1646" y="967"/>
                  </a:lnTo>
                  <a:lnTo>
                    <a:pt x="1648" y="1031"/>
                  </a:lnTo>
                  <a:lnTo>
                    <a:pt x="1655" y="1159"/>
                  </a:lnTo>
                  <a:lnTo>
                    <a:pt x="1660" y="1281"/>
                  </a:lnTo>
                  <a:lnTo>
                    <a:pt x="1598" y="1344"/>
                  </a:lnTo>
                  <a:lnTo>
                    <a:pt x="1599" y="1413"/>
                  </a:lnTo>
                  <a:lnTo>
                    <a:pt x="1604" y="1479"/>
                  </a:lnTo>
                  <a:lnTo>
                    <a:pt x="1611" y="1545"/>
                  </a:lnTo>
                  <a:lnTo>
                    <a:pt x="1621" y="1609"/>
                  </a:lnTo>
                  <a:lnTo>
                    <a:pt x="1634" y="1674"/>
                  </a:lnTo>
                  <a:lnTo>
                    <a:pt x="1650" y="1739"/>
                  </a:lnTo>
                  <a:lnTo>
                    <a:pt x="1670" y="1806"/>
                  </a:lnTo>
                  <a:lnTo>
                    <a:pt x="1692" y="1875"/>
                  </a:lnTo>
                  <a:lnTo>
                    <a:pt x="1785" y="1906"/>
                  </a:lnTo>
                  <a:lnTo>
                    <a:pt x="1817" y="1969"/>
                  </a:lnTo>
                  <a:lnTo>
                    <a:pt x="1831" y="2030"/>
                  </a:lnTo>
                  <a:lnTo>
                    <a:pt x="1851" y="2095"/>
                  </a:lnTo>
                  <a:lnTo>
                    <a:pt x="1875" y="2163"/>
                  </a:lnTo>
                  <a:lnTo>
                    <a:pt x="1902" y="2230"/>
                  </a:lnTo>
                  <a:lnTo>
                    <a:pt x="1933" y="2297"/>
                  </a:lnTo>
                  <a:lnTo>
                    <a:pt x="1966" y="2360"/>
                  </a:lnTo>
                  <a:lnTo>
                    <a:pt x="2000" y="2418"/>
                  </a:lnTo>
                  <a:lnTo>
                    <a:pt x="2035" y="2469"/>
                  </a:lnTo>
                  <a:lnTo>
                    <a:pt x="2040" y="2497"/>
                  </a:lnTo>
                  <a:lnTo>
                    <a:pt x="2042" y="2524"/>
                  </a:lnTo>
                  <a:lnTo>
                    <a:pt x="2043" y="2550"/>
                  </a:lnTo>
                  <a:lnTo>
                    <a:pt x="2042" y="2574"/>
                  </a:lnTo>
                  <a:lnTo>
                    <a:pt x="2039" y="2598"/>
                  </a:lnTo>
                  <a:lnTo>
                    <a:pt x="2034" y="2620"/>
                  </a:lnTo>
                  <a:lnTo>
                    <a:pt x="2027" y="2640"/>
                  </a:lnTo>
                  <a:lnTo>
                    <a:pt x="2019" y="2660"/>
                  </a:lnTo>
                  <a:lnTo>
                    <a:pt x="2010" y="2678"/>
                  </a:lnTo>
                  <a:lnTo>
                    <a:pt x="1999" y="2696"/>
                  </a:lnTo>
                  <a:lnTo>
                    <a:pt x="1987" y="2712"/>
                  </a:lnTo>
                  <a:lnTo>
                    <a:pt x="1973" y="2728"/>
                  </a:lnTo>
                  <a:lnTo>
                    <a:pt x="1959" y="2742"/>
                  </a:lnTo>
                  <a:lnTo>
                    <a:pt x="1943" y="2756"/>
                  </a:lnTo>
                  <a:lnTo>
                    <a:pt x="1927" y="2769"/>
                  </a:lnTo>
                  <a:lnTo>
                    <a:pt x="1910" y="2781"/>
                  </a:lnTo>
                  <a:lnTo>
                    <a:pt x="723" y="3125"/>
                  </a:lnTo>
                  <a:lnTo>
                    <a:pt x="666" y="3161"/>
                  </a:lnTo>
                  <a:lnTo>
                    <a:pt x="613" y="3201"/>
                  </a:lnTo>
                  <a:lnTo>
                    <a:pt x="564" y="3245"/>
                  </a:lnTo>
                  <a:lnTo>
                    <a:pt x="541" y="3268"/>
                  </a:lnTo>
                  <a:lnTo>
                    <a:pt x="520" y="3293"/>
                  </a:lnTo>
                  <a:lnTo>
                    <a:pt x="500" y="3318"/>
                  </a:lnTo>
                  <a:lnTo>
                    <a:pt x="482" y="3345"/>
                  </a:lnTo>
                  <a:lnTo>
                    <a:pt x="465" y="3372"/>
                  </a:lnTo>
                  <a:lnTo>
                    <a:pt x="450" y="3401"/>
                  </a:lnTo>
                  <a:lnTo>
                    <a:pt x="437" y="3432"/>
                  </a:lnTo>
                  <a:lnTo>
                    <a:pt x="426" y="3463"/>
                  </a:lnTo>
                  <a:lnTo>
                    <a:pt x="417" y="3496"/>
                  </a:lnTo>
                  <a:lnTo>
                    <a:pt x="410" y="3531"/>
                  </a:lnTo>
                  <a:lnTo>
                    <a:pt x="67" y="4937"/>
                  </a:lnTo>
                  <a:lnTo>
                    <a:pt x="44" y="5023"/>
                  </a:lnTo>
                  <a:lnTo>
                    <a:pt x="23" y="5115"/>
                  </a:lnTo>
                  <a:lnTo>
                    <a:pt x="8" y="5209"/>
                  </a:lnTo>
                  <a:lnTo>
                    <a:pt x="0" y="5304"/>
                  </a:lnTo>
                  <a:lnTo>
                    <a:pt x="0" y="5350"/>
                  </a:lnTo>
                  <a:lnTo>
                    <a:pt x="3" y="5396"/>
                  </a:lnTo>
                  <a:lnTo>
                    <a:pt x="9" y="5440"/>
                  </a:lnTo>
                  <a:lnTo>
                    <a:pt x="18" y="5482"/>
                  </a:lnTo>
                  <a:lnTo>
                    <a:pt x="31" y="5522"/>
                  </a:lnTo>
                  <a:lnTo>
                    <a:pt x="49" y="5559"/>
                  </a:lnTo>
                  <a:lnTo>
                    <a:pt x="71" y="5593"/>
                  </a:lnTo>
                  <a:lnTo>
                    <a:pt x="98" y="5624"/>
                  </a:lnTo>
                  <a:lnTo>
                    <a:pt x="114" y="5644"/>
                  </a:lnTo>
                  <a:lnTo>
                    <a:pt x="137" y="5667"/>
                  </a:lnTo>
                  <a:lnTo>
                    <a:pt x="204" y="5723"/>
                  </a:lnTo>
                  <a:lnTo>
                    <a:pt x="383" y="5855"/>
                  </a:lnTo>
                  <a:lnTo>
                    <a:pt x="692" y="6062"/>
                  </a:lnTo>
                  <a:lnTo>
                    <a:pt x="716" y="6073"/>
                  </a:lnTo>
                  <a:lnTo>
                    <a:pt x="741" y="6081"/>
                  </a:lnTo>
                  <a:lnTo>
                    <a:pt x="768" y="6088"/>
                  </a:lnTo>
                  <a:lnTo>
                    <a:pt x="795" y="6093"/>
                  </a:lnTo>
                  <a:lnTo>
                    <a:pt x="852" y="6099"/>
                  </a:lnTo>
                  <a:lnTo>
                    <a:pt x="910" y="6101"/>
                  </a:lnTo>
                  <a:lnTo>
                    <a:pt x="1129" y="6093"/>
                  </a:lnTo>
                  <a:lnTo>
                    <a:pt x="1157" y="6091"/>
                  </a:lnTo>
                  <a:lnTo>
                    <a:pt x="1182" y="6086"/>
                  </a:lnTo>
                  <a:lnTo>
                    <a:pt x="1193" y="6082"/>
                  </a:lnTo>
                  <a:lnTo>
                    <a:pt x="1204" y="6077"/>
                  </a:lnTo>
                  <a:lnTo>
                    <a:pt x="1215" y="6072"/>
                  </a:lnTo>
                  <a:lnTo>
                    <a:pt x="1224" y="6065"/>
                  </a:lnTo>
                  <a:lnTo>
                    <a:pt x="1242" y="6050"/>
                  </a:lnTo>
                  <a:lnTo>
                    <a:pt x="1258" y="6032"/>
                  </a:lnTo>
                  <a:lnTo>
                    <a:pt x="1273" y="6011"/>
                  </a:lnTo>
                  <a:lnTo>
                    <a:pt x="1285" y="5988"/>
                  </a:lnTo>
                  <a:lnTo>
                    <a:pt x="1296" y="5962"/>
                  </a:lnTo>
                  <a:lnTo>
                    <a:pt x="1306" y="5933"/>
                  </a:lnTo>
                  <a:lnTo>
                    <a:pt x="1322" y="5869"/>
                  </a:lnTo>
                  <a:lnTo>
                    <a:pt x="1336" y="5797"/>
                  </a:lnTo>
                  <a:lnTo>
                    <a:pt x="1348" y="5718"/>
                  </a:lnTo>
                  <a:lnTo>
                    <a:pt x="1359" y="5718"/>
                  </a:lnTo>
                  <a:lnTo>
                    <a:pt x="1371" y="5717"/>
                  </a:lnTo>
                  <a:lnTo>
                    <a:pt x="1382" y="5715"/>
                  </a:lnTo>
                  <a:lnTo>
                    <a:pt x="1393" y="5712"/>
                  </a:lnTo>
                  <a:lnTo>
                    <a:pt x="1404" y="5709"/>
                  </a:lnTo>
                  <a:lnTo>
                    <a:pt x="1415" y="5705"/>
                  </a:lnTo>
                  <a:lnTo>
                    <a:pt x="1424" y="5700"/>
                  </a:lnTo>
                  <a:lnTo>
                    <a:pt x="1433" y="5695"/>
                  </a:lnTo>
                  <a:lnTo>
                    <a:pt x="1442" y="5689"/>
                  </a:lnTo>
                  <a:lnTo>
                    <a:pt x="1450" y="5682"/>
                  </a:lnTo>
                  <a:lnTo>
                    <a:pt x="1456" y="5674"/>
                  </a:lnTo>
                  <a:lnTo>
                    <a:pt x="1462" y="5666"/>
                  </a:lnTo>
                  <a:lnTo>
                    <a:pt x="1467" y="5656"/>
                  </a:lnTo>
                  <a:lnTo>
                    <a:pt x="1470" y="5646"/>
                  </a:lnTo>
                  <a:lnTo>
                    <a:pt x="1472" y="5636"/>
                  </a:lnTo>
                  <a:lnTo>
                    <a:pt x="1473" y="5624"/>
                  </a:lnTo>
                  <a:lnTo>
                    <a:pt x="1479" y="5618"/>
                  </a:lnTo>
                  <a:lnTo>
                    <a:pt x="1484" y="5611"/>
                  </a:lnTo>
                  <a:lnTo>
                    <a:pt x="1495" y="5596"/>
                  </a:lnTo>
                  <a:lnTo>
                    <a:pt x="1506" y="5579"/>
                  </a:lnTo>
                  <a:lnTo>
                    <a:pt x="1515" y="5562"/>
                  </a:lnTo>
                  <a:lnTo>
                    <a:pt x="1523" y="5544"/>
                  </a:lnTo>
                  <a:lnTo>
                    <a:pt x="1529" y="5528"/>
                  </a:lnTo>
                  <a:lnTo>
                    <a:pt x="1532" y="5520"/>
                  </a:lnTo>
                  <a:lnTo>
                    <a:pt x="1533" y="5512"/>
                  </a:lnTo>
                  <a:lnTo>
                    <a:pt x="1534" y="5505"/>
                  </a:lnTo>
                  <a:lnTo>
                    <a:pt x="1535" y="5499"/>
                  </a:lnTo>
                  <a:lnTo>
                    <a:pt x="1535" y="5493"/>
                  </a:lnTo>
                  <a:lnTo>
                    <a:pt x="1536" y="5486"/>
                  </a:lnTo>
                  <a:lnTo>
                    <a:pt x="1539" y="5471"/>
                  </a:lnTo>
                  <a:lnTo>
                    <a:pt x="1547" y="5437"/>
                  </a:lnTo>
                  <a:lnTo>
                    <a:pt x="1548" y="5428"/>
                  </a:lnTo>
                  <a:lnTo>
                    <a:pt x="1549" y="5419"/>
                  </a:lnTo>
                  <a:lnTo>
                    <a:pt x="1549" y="5411"/>
                  </a:lnTo>
                  <a:lnTo>
                    <a:pt x="1548" y="5403"/>
                  </a:lnTo>
                  <a:lnTo>
                    <a:pt x="1547" y="5395"/>
                  </a:lnTo>
                  <a:lnTo>
                    <a:pt x="1544" y="5387"/>
                  </a:lnTo>
                  <a:lnTo>
                    <a:pt x="1542" y="5384"/>
                  </a:lnTo>
                  <a:lnTo>
                    <a:pt x="1540" y="5380"/>
                  </a:lnTo>
                  <a:lnTo>
                    <a:pt x="1538" y="5377"/>
                  </a:lnTo>
                  <a:lnTo>
                    <a:pt x="1535" y="5374"/>
                  </a:lnTo>
                  <a:lnTo>
                    <a:pt x="1533" y="5371"/>
                  </a:lnTo>
                  <a:lnTo>
                    <a:pt x="1530" y="5368"/>
                  </a:lnTo>
                  <a:lnTo>
                    <a:pt x="1523" y="5361"/>
                  </a:lnTo>
                  <a:lnTo>
                    <a:pt x="1500" y="5344"/>
                  </a:lnTo>
                  <a:lnTo>
                    <a:pt x="1468" y="5326"/>
                  </a:lnTo>
                  <a:lnTo>
                    <a:pt x="1428" y="5305"/>
                  </a:lnTo>
                  <a:lnTo>
                    <a:pt x="1330" y="5260"/>
                  </a:lnTo>
                  <a:lnTo>
                    <a:pt x="1219" y="5214"/>
                  </a:lnTo>
                  <a:lnTo>
                    <a:pt x="1106" y="5173"/>
                  </a:lnTo>
                  <a:lnTo>
                    <a:pt x="1004" y="5142"/>
                  </a:lnTo>
                  <a:lnTo>
                    <a:pt x="960" y="5131"/>
                  </a:lnTo>
                  <a:lnTo>
                    <a:pt x="924" y="5124"/>
                  </a:lnTo>
                  <a:lnTo>
                    <a:pt x="896" y="5121"/>
                  </a:lnTo>
                  <a:lnTo>
                    <a:pt x="886" y="5122"/>
                  </a:lnTo>
                  <a:lnTo>
                    <a:pt x="882" y="5123"/>
                  </a:lnTo>
                  <a:lnTo>
                    <a:pt x="879" y="5124"/>
                  </a:lnTo>
                  <a:lnTo>
                    <a:pt x="873" y="5128"/>
                  </a:lnTo>
                  <a:lnTo>
                    <a:pt x="867" y="5134"/>
                  </a:lnTo>
                  <a:lnTo>
                    <a:pt x="853" y="5152"/>
                  </a:lnTo>
                  <a:lnTo>
                    <a:pt x="838" y="5177"/>
                  </a:lnTo>
                  <a:lnTo>
                    <a:pt x="823" y="5207"/>
                  </a:lnTo>
                  <a:lnTo>
                    <a:pt x="791" y="5280"/>
                  </a:lnTo>
                  <a:lnTo>
                    <a:pt x="758" y="5363"/>
                  </a:lnTo>
                  <a:lnTo>
                    <a:pt x="699" y="5524"/>
                  </a:lnTo>
                  <a:lnTo>
                    <a:pt x="676" y="5586"/>
                  </a:lnTo>
                  <a:lnTo>
                    <a:pt x="667" y="5609"/>
                  </a:lnTo>
                  <a:lnTo>
                    <a:pt x="660" y="5624"/>
                  </a:lnTo>
                  <a:lnTo>
                    <a:pt x="598" y="5530"/>
                  </a:lnTo>
                  <a:lnTo>
                    <a:pt x="622" y="5414"/>
                  </a:lnTo>
                  <a:lnTo>
                    <a:pt x="636" y="5356"/>
                  </a:lnTo>
                  <a:lnTo>
                    <a:pt x="652" y="5300"/>
                  </a:lnTo>
                  <a:lnTo>
                    <a:pt x="671" y="5245"/>
                  </a:lnTo>
                  <a:lnTo>
                    <a:pt x="694" y="5192"/>
                  </a:lnTo>
                  <a:lnTo>
                    <a:pt x="721" y="5142"/>
                  </a:lnTo>
                  <a:lnTo>
                    <a:pt x="737" y="5117"/>
                  </a:lnTo>
                  <a:lnTo>
                    <a:pt x="754" y="5093"/>
                  </a:lnTo>
                  <a:lnTo>
                    <a:pt x="766" y="5071"/>
                  </a:lnTo>
                  <a:lnTo>
                    <a:pt x="779" y="5052"/>
                  </a:lnTo>
                  <a:lnTo>
                    <a:pt x="793" y="5036"/>
                  </a:lnTo>
                  <a:lnTo>
                    <a:pt x="807" y="5022"/>
                  </a:lnTo>
                  <a:lnTo>
                    <a:pt x="823" y="5010"/>
                  </a:lnTo>
                  <a:lnTo>
                    <a:pt x="839" y="5000"/>
                  </a:lnTo>
                  <a:lnTo>
                    <a:pt x="857" y="4993"/>
                  </a:lnTo>
                  <a:lnTo>
                    <a:pt x="875" y="4988"/>
                  </a:lnTo>
                  <a:lnTo>
                    <a:pt x="895" y="4984"/>
                  </a:lnTo>
                  <a:lnTo>
                    <a:pt x="915" y="4982"/>
                  </a:lnTo>
                  <a:lnTo>
                    <a:pt x="937" y="4982"/>
                  </a:lnTo>
                  <a:lnTo>
                    <a:pt x="961" y="4983"/>
                  </a:lnTo>
                  <a:lnTo>
                    <a:pt x="1011" y="4989"/>
                  </a:lnTo>
                  <a:lnTo>
                    <a:pt x="1067" y="4999"/>
                  </a:lnTo>
                  <a:lnTo>
                    <a:pt x="1110" y="4913"/>
                  </a:lnTo>
                  <a:lnTo>
                    <a:pt x="1157" y="4830"/>
                  </a:lnTo>
                  <a:lnTo>
                    <a:pt x="1209" y="4749"/>
                  </a:lnTo>
                  <a:lnTo>
                    <a:pt x="1264" y="4673"/>
                  </a:lnTo>
                  <a:lnTo>
                    <a:pt x="1324" y="4599"/>
                  </a:lnTo>
                  <a:lnTo>
                    <a:pt x="1387" y="4530"/>
                  </a:lnTo>
                  <a:lnTo>
                    <a:pt x="1453" y="4464"/>
                  </a:lnTo>
                  <a:lnTo>
                    <a:pt x="1523" y="4402"/>
                  </a:lnTo>
                  <a:lnTo>
                    <a:pt x="1597" y="4344"/>
                  </a:lnTo>
                  <a:lnTo>
                    <a:pt x="1673" y="4290"/>
                  </a:lnTo>
                  <a:lnTo>
                    <a:pt x="1753" y="4241"/>
                  </a:lnTo>
                  <a:lnTo>
                    <a:pt x="1836" y="4196"/>
                  </a:lnTo>
                  <a:lnTo>
                    <a:pt x="1921" y="4155"/>
                  </a:lnTo>
                  <a:lnTo>
                    <a:pt x="2009" y="4119"/>
                  </a:lnTo>
                  <a:lnTo>
                    <a:pt x="2099" y="4088"/>
                  </a:lnTo>
                  <a:lnTo>
                    <a:pt x="2192" y="4062"/>
                  </a:lnTo>
                  <a:lnTo>
                    <a:pt x="2309" y="4033"/>
                  </a:lnTo>
                  <a:lnTo>
                    <a:pt x="2426" y="4014"/>
                  </a:lnTo>
                  <a:lnTo>
                    <a:pt x="2543" y="4005"/>
                  </a:lnTo>
                  <a:lnTo>
                    <a:pt x="2660" y="4004"/>
                  </a:lnTo>
                  <a:lnTo>
                    <a:pt x="2777" y="4010"/>
                  </a:lnTo>
                  <a:lnTo>
                    <a:pt x="2894" y="4023"/>
                  </a:lnTo>
                  <a:lnTo>
                    <a:pt x="3011" y="4041"/>
                  </a:lnTo>
                  <a:lnTo>
                    <a:pt x="3128" y="4062"/>
                  </a:lnTo>
                  <a:close/>
                  <a:moveTo>
                    <a:pt x="2753" y="6655"/>
                  </a:moveTo>
                  <a:lnTo>
                    <a:pt x="2753" y="6655"/>
                  </a:lnTo>
                  <a:lnTo>
                    <a:pt x="2811" y="6647"/>
                  </a:lnTo>
                  <a:lnTo>
                    <a:pt x="2868" y="6635"/>
                  </a:lnTo>
                  <a:lnTo>
                    <a:pt x="2922" y="6619"/>
                  </a:lnTo>
                  <a:lnTo>
                    <a:pt x="2975" y="6599"/>
                  </a:lnTo>
                  <a:lnTo>
                    <a:pt x="3027" y="6576"/>
                  </a:lnTo>
                  <a:lnTo>
                    <a:pt x="3076" y="6549"/>
                  </a:lnTo>
                  <a:lnTo>
                    <a:pt x="3123" y="6520"/>
                  </a:lnTo>
                  <a:lnTo>
                    <a:pt x="3168" y="6487"/>
                  </a:lnTo>
                  <a:lnTo>
                    <a:pt x="3211" y="6452"/>
                  </a:lnTo>
                  <a:lnTo>
                    <a:pt x="3251" y="6415"/>
                  </a:lnTo>
                  <a:lnTo>
                    <a:pt x="3289" y="6376"/>
                  </a:lnTo>
                  <a:lnTo>
                    <a:pt x="3325" y="6334"/>
                  </a:lnTo>
                  <a:lnTo>
                    <a:pt x="3358" y="6291"/>
                  </a:lnTo>
                  <a:lnTo>
                    <a:pt x="3389" y="6247"/>
                  </a:lnTo>
                  <a:lnTo>
                    <a:pt x="3416" y="6202"/>
                  </a:lnTo>
                  <a:lnTo>
                    <a:pt x="3441" y="6155"/>
                  </a:lnTo>
                  <a:lnTo>
                    <a:pt x="3847" y="6155"/>
                  </a:lnTo>
                  <a:lnTo>
                    <a:pt x="3836" y="6143"/>
                  </a:lnTo>
                  <a:lnTo>
                    <a:pt x="3825" y="6130"/>
                  </a:lnTo>
                  <a:lnTo>
                    <a:pt x="3815" y="6117"/>
                  </a:lnTo>
                  <a:lnTo>
                    <a:pt x="3806" y="6103"/>
                  </a:lnTo>
                  <a:lnTo>
                    <a:pt x="3788" y="6074"/>
                  </a:lnTo>
                  <a:lnTo>
                    <a:pt x="3773" y="6042"/>
                  </a:lnTo>
                  <a:lnTo>
                    <a:pt x="3759" y="6009"/>
                  </a:lnTo>
                  <a:lnTo>
                    <a:pt x="3746" y="5975"/>
                  </a:lnTo>
                  <a:lnTo>
                    <a:pt x="3722" y="5905"/>
                  </a:lnTo>
                  <a:lnTo>
                    <a:pt x="3191" y="5905"/>
                  </a:lnTo>
                  <a:lnTo>
                    <a:pt x="3179" y="5940"/>
                  </a:lnTo>
                  <a:lnTo>
                    <a:pt x="3163" y="5974"/>
                  </a:lnTo>
                  <a:lnTo>
                    <a:pt x="3146" y="6007"/>
                  </a:lnTo>
                  <a:lnTo>
                    <a:pt x="3127" y="6039"/>
                  </a:lnTo>
                  <a:lnTo>
                    <a:pt x="3106" y="6069"/>
                  </a:lnTo>
                  <a:lnTo>
                    <a:pt x="3083" y="6098"/>
                  </a:lnTo>
                  <a:lnTo>
                    <a:pt x="3058" y="6126"/>
                  </a:lnTo>
                  <a:lnTo>
                    <a:pt x="3031" y="6152"/>
                  </a:lnTo>
                  <a:lnTo>
                    <a:pt x="3002" y="6175"/>
                  </a:lnTo>
                  <a:lnTo>
                    <a:pt x="2972" y="6197"/>
                  </a:lnTo>
                  <a:lnTo>
                    <a:pt x="2939" y="6217"/>
                  </a:lnTo>
                  <a:lnTo>
                    <a:pt x="2905" y="6235"/>
                  </a:lnTo>
                  <a:lnTo>
                    <a:pt x="2870" y="6250"/>
                  </a:lnTo>
                  <a:lnTo>
                    <a:pt x="2833" y="6263"/>
                  </a:lnTo>
                  <a:lnTo>
                    <a:pt x="2794" y="6273"/>
                  </a:lnTo>
                  <a:lnTo>
                    <a:pt x="2753" y="6280"/>
                  </a:lnTo>
                  <a:lnTo>
                    <a:pt x="2753" y="6655"/>
                  </a:lnTo>
                  <a:close/>
                  <a:moveTo>
                    <a:pt x="3909" y="5093"/>
                  </a:moveTo>
                  <a:lnTo>
                    <a:pt x="3909" y="5093"/>
                  </a:lnTo>
                  <a:lnTo>
                    <a:pt x="3873" y="5106"/>
                  </a:lnTo>
                  <a:lnTo>
                    <a:pt x="3835" y="5122"/>
                  </a:lnTo>
                  <a:lnTo>
                    <a:pt x="3754" y="5160"/>
                  </a:lnTo>
                  <a:lnTo>
                    <a:pt x="3673" y="5203"/>
                  </a:lnTo>
                  <a:lnTo>
                    <a:pt x="3634" y="5226"/>
                  </a:lnTo>
                  <a:lnTo>
                    <a:pt x="3597" y="5249"/>
                  </a:lnTo>
                  <a:lnTo>
                    <a:pt x="3586" y="5255"/>
                  </a:lnTo>
                  <a:lnTo>
                    <a:pt x="3575" y="5262"/>
                  </a:lnTo>
                  <a:lnTo>
                    <a:pt x="3565" y="5270"/>
                  </a:lnTo>
                  <a:lnTo>
                    <a:pt x="3557" y="5278"/>
                  </a:lnTo>
                  <a:lnTo>
                    <a:pt x="3549" y="5287"/>
                  </a:lnTo>
                  <a:lnTo>
                    <a:pt x="3542" y="5296"/>
                  </a:lnTo>
                  <a:lnTo>
                    <a:pt x="3536" y="5306"/>
                  </a:lnTo>
                  <a:lnTo>
                    <a:pt x="3531" y="5316"/>
                  </a:lnTo>
                  <a:lnTo>
                    <a:pt x="3527" y="5326"/>
                  </a:lnTo>
                  <a:lnTo>
                    <a:pt x="3524" y="5337"/>
                  </a:lnTo>
                  <a:lnTo>
                    <a:pt x="3523" y="5348"/>
                  </a:lnTo>
                  <a:lnTo>
                    <a:pt x="3522" y="5359"/>
                  </a:lnTo>
                  <a:lnTo>
                    <a:pt x="3523" y="5371"/>
                  </a:lnTo>
                  <a:lnTo>
                    <a:pt x="3526" y="5382"/>
                  </a:lnTo>
                  <a:lnTo>
                    <a:pt x="3529" y="5394"/>
                  </a:lnTo>
                  <a:lnTo>
                    <a:pt x="3534" y="5405"/>
                  </a:lnTo>
                  <a:lnTo>
                    <a:pt x="3545" y="5439"/>
                  </a:lnTo>
                  <a:lnTo>
                    <a:pt x="3553" y="5471"/>
                  </a:lnTo>
                  <a:lnTo>
                    <a:pt x="3566" y="5531"/>
                  </a:lnTo>
                  <a:lnTo>
                    <a:pt x="3579" y="5590"/>
                  </a:lnTo>
                  <a:lnTo>
                    <a:pt x="3587" y="5622"/>
                  </a:lnTo>
                  <a:lnTo>
                    <a:pt x="3597" y="5655"/>
                  </a:lnTo>
                  <a:lnTo>
                    <a:pt x="3191" y="5655"/>
                  </a:lnTo>
                  <a:lnTo>
                    <a:pt x="3178" y="5604"/>
                  </a:lnTo>
                  <a:lnTo>
                    <a:pt x="3161" y="5554"/>
                  </a:lnTo>
                  <a:lnTo>
                    <a:pt x="3140" y="5508"/>
                  </a:lnTo>
                  <a:lnTo>
                    <a:pt x="3116" y="5464"/>
                  </a:lnTo>
                  <a:lnTo>
                    <a:pt x="3090" y="5422"/>
                  </a:lnTo>
                  <a:lnTo>
                    <a:pt x="3060" y="5384"/>
                  </a:lnTo>
                  <a:lnTo>
                    <a:pt x="3027" y="5348"/>
                  </a:lnTo>
                  <a:lnTo>
                    <a:pt x="2992" y="5316"/>
                  </a:lnTo>
                  <a:lnTo>
                    <a:pt x="2954" y="5287"/>
                  </a:lnTo>
                  <a:lnTo>
                    <a:pt x="2913" y="5261"/>
                  </a:lnTo>
                  <a:lnTo>
                    <a:pt x="2871" y="5239"/>
                  </a:lnTo>
                  <a:lnTo>
                    <a:pt x="2826" y="5221"/>
                  </a:lnTo>
                  <a:lnTo>
                    <a:pt x="2779" y="5206"/>
                  </a:lnTo>
                  <a:lnTo>
                    <a:pt x="2731" y="5196"/>
                  </a:lnTo>
                  <a:lnTo>
                    <a:pt x="2680" y="5189"/>
                  </a:lnTo>
                  <a:lnTo>
                    <a:pt x="2629" y="5187"/>
                  </a:lnTo>
                  <a:lnTo>
                    <a:pt x="2577" y="5189"/>
                  </a:lnTo>
                  <a:lnTo>
                    <a:pt x="2526" y="5196"/>
                  </a:lnTo>
                  <a:lnTo>
                    <a:pt x="2478" y="5206"/>
                  </a:lnTo>
                  <a:lnTo>
                    <a:pt x="2431" y="5221"/>
                  </a:lnTo>
                  <a:lnTo>
                    <a:pt x="2386" y="5239"/>
                  </a:lnTo>
                  <a:lnTo>
                    <a:pt x="2344" y="5261"/>
                  </a:lnTo>
                  <a:lnTo>
                    <a:pt x="2303" y="5287"/>
                  </a:lnTo>
                  <a:lnTo>
                    <a:pt x="2265" y="5316"/>
                  </a:lnTo>
                  <a:lnTo>
                    <a:pt x="2230" y="5348"/>
                  </a:lnTo>
                  <a:lnTo>
                    <a:pt x="2198" y="5384"/>
                  </a:lnTo>
                  <a:lnTo>
                    <a:pt x="2168" y="5422"/>
                  </a:lnTo>
                  <a:lnTo>
                    <a:pt x="2141" y="5464"/>
                  </a:lnTo>
                  <a:lnTo>
                    <a:pt x="2117" y="5508"/>
                  </a:lnTo>
                  <a:lnTo>
                    <a:pt x="2097" y="5554"/>
                  </a:lnTo>
                  <a:lnTo>
                    <a:pt x="2080" y="5604"/>
                  </a:lnTo>
                  <a:lnTo>
                    <a:pt x="2067" y="5655"/>
                  </a:lnTo>
                  <a:lnTo>
                    <a:pt x="1692" y="5655"/>
                  </a:lnTo>
                  <a:lnTo>
                    <a:pt x="1693" y="5622"/>
                  </a:lnTo>
                  <a:lnTo>
                    <a:pt x="1697" y="5590"/>
                  </a:lnTo>
                  <a:lnTo>
                    <a:pt x="1707" y="5531"/>
                  </a:lnTo>
                  <a:lnTo>
                    <a:pt x="1718" y="5471"/>
                  </a:lnTo>
                  <a:lnTo>
                    <a:pt x="1721" y="5439"/>
                  </a:lnTo>
                  <a:lnTo>
                    <a:pt x="1723" y="5405"/>
                  </a:lnTo>
                  <a:lnTo>
                    <a:pt x="1728" y="5394"/>
                  </a:lnTo>
                  <a:lnTo>
                    <a:pt x="1733" y="5382"/>
                  </a:lnTo>
                  <a:lnTo>
                    <a:pt x="1737" y="5371"/>
                  </a:lnTo>
                  <a:lnTo>
                    <a:pt x="1740" y="5359"/>
                  </a:lnTo>
                  <a:lnTo>
                    <a:pt x="1742" y="5348"/>
                  </a:lnTo>
                  <a:lnTo>
                    <a:pt x="1743" y="5337"/>
                  </a:lnTo>
                  <a:lnTo>
                    <a:pt x="1743" y="5326"/>
                  </a:lnTo>
                  <a:lnTo>
                    <a:pt x="1742" y="5316"/>
                  </a:lnTo>
                  <a:lnTo>
                    <a:pt x="1740" y="5306"/>
                  </a:lnTo>
                  <a:lnTo>
                    <a:pt x="1737" y="5296"/>
                  </a:lnTo>
                  <a:lnTo>
                    <a:pt x="1733" y="5287"/>
                  </a:lnTo>
                  <a:lnTo>
                    <a:pt x="1727" y="5278"/>
                  </a:lnTo>
                  <a:lnTo>
                    <a:pt x="1720" y="5270"/>
                  </a:lnTo>
                  <a:lnTo>
                    <a:pt x="1712" y="5262"/>
                  </a:lnTo>
                  <a:lnTo>
                    <a:pt x="1703" y="5255"/>
                  </a:lnTo>
                  <a:lnTo>
                    <a:pt x="1692" y="5249"/>
                  </a:lnTo>
                  <a:lnTo>
                    <a:pt x="1654" y="5226"/>
                  </a:lnTo>
                  <a:lnTo>
                    <a:pt x="1611" y="5203"/>
                  </a:lnTo>
                  <a:lnTo>
                    <a:pt x="1519" y="5160"/>
                  </a:lnTo>
                  <a:lnTo>
                    <a:pt x="1427" y="5122"/>
                  </a:lnTo>
                  <a:lnTo>
                    <a:pt x="1348" y="5093"/>
                  </a:lnTo>
                  <a:lnTo>
                    <a:pt x="1424" y="4969"/>
                  </a:lnTo>
                  <a:lnTo>
                    <a:pt x="1511" y="4853"/>
                  </a:lnTo>
                  <a:lnTo>
                    <a:pt x="1608" y="4748"/>
                  </a:lnTo>
                  <a:lnTo>
                    <a:pt x="1715" y="4652"/>
                  </a:lnTo>
                  <a:lnTo>
                    <a:pt x="1830" y="4566"/>
                  </a:lnTo>
                  <a:lnTo>
                    <a:pt x="1954" y="4491"/>
                  </a:lnTo>
                  <a:lnTo>
                    <a:pt x="2085" y="4427"/>
                  </a:lnTo>
                  <a:lnTo>
                    <a:pt x="2223" y="4374"/>
                  </a:lnTo>
                  <a:lnTo>
                    <a:pt x="2329" y="4344"/>
                  </a:lnTo>
                  <a:lnTo>
                    <a:pt x="2438" y="4322"/>
                  </a:lnTo>
                  <a:lnTo>
                    <a:pt x="2547" y="4308"/>
                  </a:lnTo>
                  <a:lnTo>
                    <a:pt x="2656" y="4304"/>
                  </a:lnTo>
                  <a:lnTo>
                    <a:pt x="2763" y="4308"/>
                  </a:lnTo>
                  <a:lnTo>
                    <a:pt x="2868" y="4322"/>
                  </a:lnTo>
                  <a:lnTo>
                    <a:pt x="2970" y="4344"/>
                  </a:lnTo>
                  <a:lnTo>
                    <a:pt x="3066" y="4374"/>
                  </a:lnTo>
                  <a:lnTo>
                    <a:pt x="3204" y="4427"/>
                  </a:lnTo>
                  <a:lnTo>
                    <a:pt x="3334" y="4491"/>
                  </a:lnTo>
                  <a:lnTo>
                    <a:pt x="3457" y="4566"/>
                  </a:lnTo>
                  <a:lnTo>
                    <a:pt x="3570" y="4652"/>
                  </a:lnTo>
                  <a:lnTo>
                    <a:pt x="3623" y="4698"/>
                  </a:lnTo>
                  <a:lnTo>
                    <a:pt x="3673" y="4748"/>
                  </a:lnTo>
                  <a:lnTo>
                    <a:pt x="3720" y="4799"/>
                  </a:lnTo>
                  <a:lnTo>
                    <a:pt x="3764" y="4853"/>
                  </a:lnTo>
                  <a:lnTo>
                    <a:pt x="3806" y="4910"/>
                  </a:lnTo>
                  <a:lnTo>
                    <a:pt x="3844" y="4969"/>
                  </a:lnTo>
                  <a:lnTo>
                    <a:pt x="3878" y="5030"/>
                  </a:lnTo>
                  <a:lnTo>
                    <a:pt x="3909" y="5093"/>
                  </a:lnTo>
                  <a:close/>
                  <a:moveTo>
                    <a:pt x="2504" y="6655"/>
                  </a:moveTo>
                  <a:lnTo>
                    <a:pt x="2504" y="6655"/>
                  </a:lnTo>
                  <a:lnTo>
                    <a:pt x="2504" y="6280"/>
                  </a:lnTo>
                  <a:lnTo>
                    <a:pt x="2469" y="6273"/>
                  </a:lnTo>
                  <a:lnTo>
                    <a:pt x="2435" y="6263"/>
                  </a:lnTo>
                  <a:lnTo>
                    <a:pt x="2402" y="6250"/>
                  </a:lnTo>
                  <a:lnTo>
                    <a:pt x="2370" y="6235"/>
                  </a:lnTo>
                  <a:lnTo>
                    <a:pt x="2339" y="6217"/>
                  </a:lnTo>
                  <a:lnTo>
                    <a:pt x="2309" y="6197"/>
                  </a:lnTo>
                  <a:lnTo>
                    <a:pt x="2281" y="6175"/>
                  </a:lnTo>
                  <a:lnTo>
                    <a:pt x="2254" y="6152"/>
                  </a:lnTo>
                  <a:lnTo>
                    <a:pt x="2228" y="6126"/>
                  </a:lnTo>
                  <a:lnTo>
                    <a:pt x="2204" y="6098"/>
                  </a:lnTo>
                  <a:lnTo>
                    <a:pt x="2182" y="6069"/>
                  </a:lnTo>
                  <a:lnTo>
                    <a:pt x="2161" y="6039"/>
                  </a:lnTo>
                  <a:lnTo>
                    <a:pt x="2142" y="6007"/>
                  </a:lnTo>
                  <a:lnTo>
                    <a:pt x="2125" y="5974"/>
                  </a:lnTo>
                  <a:lnTo>
                    <a:pt x="2110" y="5940"/>
                  </a:lnTo>
                  <a:lnTo>
                    <a:pt x="2098" y="5905"/>
                  </a:lnTo>
                  <a:lnTo>
                    <a:pt x="1567" y="5905"/>
                  </a:lnTo>
                  <a:lnTo>
                    <a:pt x="1553" y="5940"/>
                  </a:lnTo>
                  <a:lnTo>
                    <a:pt x="1538" y="5975"/>
                  </a:lnTo>
                  <a:lnTo>
                    <a:pt x="1504" y="6042"/>
                  </a:lnTo>
                  <a:lnTo>
                    <a:pt x="1441" y="6155"/>
                  </a:lnTo>
                  <a:lnTo>
                    <a:pt x="1817" y="6155"/>
                  </a:lnTo>
                  <a:lnTo>
                    <a:pt x="1842" y="6202"/>
                  </a:lnTo>
                  <a:lnTo>
                    <a:pt x="1869" y="6247"/>
                  </a:lnTo>
                  <a:lnTo>
                    <a:pt x="1900" y="6291"/>
                  </a:lnTo>
                  <a:lnTo>
                    <a:pt x="1933" y="6334"/>
                  </a:lnTo>
                  <a:lnTo>
                    <a:pt x="1969" y="6376"/>
                  </a:lnTo>
                  <a:lnTo>
                    <a:pt x="2007" y="6415"/>
                  </a:lnTo>
                  <a:lnTo>
                    <a:pt x="2047" y="6452"/>
                  </a:lnTo>
                  <a:lnTo>
                    <a:pt x="2090" y="6487"/>
                  </a:lnTo>
                  <a:lnTo>
                    <a:pt x="2135" y="6520"/>
                  </a:lnTo>
                  <a:lnTo>
                    <a:pt x="2182" y="6549"/>
                  </a:lnTo>
                  <a:lnTo>
                    <a:pt x="2231" y="6576"/>
                  </a:lnTo>
                  <a:lnTo>
                    <a:pt x="2282" y="6599"/>
                  </a:lnTo>
                  <a:lnTo>
                    <a:pt x="2335" y="6619"/>
                  </a:lnTo>
                  <a:lnTo>
                    <a:pt x="2390" y="6635"/>
                  </a:lnTo>
                  <a:lnTo>
                    <a:pt x="2446" y="6647"/>
                  </a:lnTo>
                  <a:lnTo>
                    <a:pt x="2504" y="66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9" name="Freeform 2">
            <a:extLst>
              <a:ext uri="{FF2B5EF4-FFF2-40B4-BE49-F238E27FC236}">
                <a16:creationId xmlns:a16="http://schemas.microsoft.com/office/drawing/2014/main" id="{D5A0456A-B656-E647-958E-0DBC04DA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19" y="4447757"/>
            <a:ext cx="1069776" cy="418915"/>
          </a:xfrm>
          <a:custGeom>
            <a:avLst/>
            <a:gdLst>
              <a:gd name="T0" fmla="*/ 6811 w 7344"/>
              <a:gd name="T1" fmla="*/ 1406 h 2875"/>
              <a:gd name="T2" fmla="*/ 6811 w 7344"/>
              <a:gd name="T3" fmla="*/ 1406 h 2875"/>
              <a:gd name="T4" fmla="*/ 3687 w 7344"/>
              <a:gd name="T5" fmla="*/ 438 h 2875"/>
              <a:gd name="T6" fmla="*/ 5405 w 7344"/>
              <a:gd name="T7" fmla="*/ 62 h 2875"/>
              <a:gd name="T8" fmla="*/ 2688 w 7344"/>
              <a:gd name="T9" fmla="*/ 281 h 2875"/>
              <a:gd name="T10" fmla="*/ 4499 w 7344"/>
              <a:gd name="T11" fmla="*/ 1530 h 2875"/>
              <a:gd name="T12" fmla="*/ 0 w 7344"/>
              <a:gd name="T13" fmla="*/ 2874 h 2875"/>
              <a:gd name="T14" fmla="*/ 3655 w 7344"/>
              <a:gd name="T15" fmla="*/ 2874 h 2875"/>
              <a:gd name="T16" fmla="*/ 4749 w 7344"/>
              <a:gd name="T17" fmla="*/ 2405 h 2875"/>
              <a:gd name="T18" fmla="*/ 5405 w 7344"/>
              <a:gd name="T19" fmla="*/ 2405 h 2875"/>
              <a:gd name="T20" fmla="*/ 4655 w 7344"/>
              <a:gd name="T21" fmla="*/ 2874 h 2875"/>
              <a:gd name="T22" fmla="*/ 6530 w 7344"/>
              <a:gd name="T23" fmla="*/ 2874 h 2875"/>
              <a:gd name="T24" fmla="*/ 6811 w 7344"/>
              <a:gd name="T25" fmla="*/ 1406 h 2875"/>
              <a:gd name="T26" fmla="*/ 3406 w 7344"/>
              <a:gd name="T27" fmla="*/ 688 h 2875"/>
              <a:gd name="T28" fmla="*/ 3406 w 7344"/>
              <a:gd name="T29" fmla="*/ 688 h 2875"/>
              <a:gd name="T30" fmla="*/ 3063 w 7344"/>
              <a:gd name="T31" fmla="*/ 531 h 2875"/>
              <a:gd name="T32" fmla="*/ 2969 w 7344"/>
              <a:gd name="T33" fmla="*/ 438 h 2875"/>
              <a:gd name="T34" fmla="*/ 2969 w 7344"/>
              <a:gd name="T35" fmla="*/ 313 h 2875"/>
              <a:gd name="T36" fmla="*/ 3313 w 7344"/>
              <a:gd name="T37" fmla="*/ 188 h 2875"/>
              <a:gd name="T38" fmla="*/ 3905 w 7344"/>
              <a:gd name="T39" fmla="*/ 125 h 2875"/>
              <a:gd name="T40" fmla="*/ 5343 w 7344"/>
              <a:gd name="T41" fmla="*/ 62 h 2875"/>
              <a:gd name="T42" fmla="*/ 3905 w 7344"/>
              <a:gd name="T43" fmla="*/ 156 h 2875"/>
              <a:gd name="T44" fmla="*/ 3313 w 7344"/>
              <a:gd name="T45" fmla="*/ 250 h 2875"/>
              <a:gd name="T46" fmla="*/ 3125 w 7344"/>
              <a:gd name="T47" fmla="*/ 313 h 2875"/>
              <a:gd name="T48" fmla="*/ 3063 w 7344"/>
              <a:gd name="T49" fmla="*/ 406 h 2875"/>
              <a:gd name="T50" fmla="*/ 3125 w 7344"/>
              <a:gd name="T51" fmla="*/ 438 h 2875"/>
              <a:gd name="T52" fmla="*/ 3438 w 7344"/>
              <a:gd name="T53" fmla="*/ 594 h 2875"/>
              <a:gd name="T54" fmla="*/ 4187 w 7344"/>
              <a:gd name="T55" fmla="*/ 813 h 2875"/>
              <a:gd name="T56" fmla="*/ 3968 w 7344"/>
              <a:gd name="T57" fmla="*/ 875 h 2875"/>
              <a:gd name="T58" fmla="*/ 3406 w 7344"/>
              <a:gd name="T59" fmla="*/ 688 h 2875"/>
              <a:gd name="T60" fmla="*/ 4468 w 7344"/>
              <a:gd name="T61" fmla="*/ 1031 h 2875"/>
              <a:gd name="T62" fmla="*/ 4468 w 7344"/>
              <a:gd name="T63" fmla="*/ 1031 h 2875"/>
              <a:gd name="T64" fmla="*/ 4062 w 7344"/>
              <a:gd name="T65" fmla="*/ 906 h 2875"/>
              <a:gd name="T66" fmla="*/ 4312 w 7344"/>
              <a:gd name="T67" fmla="*/ 844 h 2875"/>
              <a:gd name="T68" fmla="*/ 4499 w 7344"/>
              <a:gd name="T69" fmla="*/ 906 h 2875"/>
              <a:gd name="T70" fmla="*/ 4749 w 7344"/>
              <a:gd name="T71" fmla="*/ 1000 h 2875"/>
              <a:gd name="T72" fmla="*/ 4530 w 7344"/>
              <a:gd name="T73" fmla="*/ 1031 h 2875"/>
              <a:gd name="T74" fmla="*/ 4468 w 7344"/>
              <a:gd name="T75" fmla="*/ 1031 h 2875"/>
              <a:gd name="T76" fmla="*/ 4655 w 7344"/>
              <a:gd name="T77" fmla="*/ 1062 h 2875"/>
              <a:gd name="T78" fmla="*/ 4655 w 7344"/>
              <a:gd name="T79" fmla="*/ 1062 h 2875"/>
              <a:gd name="T80" fmla="*/ 4905 w 7344"/>
              <a:gd name="T81" fmla="*/ 1031 h 2875"/>
              <a:gd name="T82" fmla="*/ 5468 w 7344"/>
              <a:gd name="T83" fmla="*/ 1219 h 2875"/>
              <a:gd name="T84" fmla="*/ 5218 w 7344"/>
              <a:gd name="T85" fmla="*/ 1281 h 2875"/>
              <a:gd name="T86" fmla="*/ 4655 w 7344"/>
              <a:gd name="T87" fmla="*/ 1062 h 2875"/>
              <a:gd name="T88" fmla="*/ 5624 w 7344"/>
              <a:gd name="T89" fmla="*/ 2218 h 2875"/>
              <a:gd name="T90" fmla="*/ 5624 w 7344"/>
              <a:gd name="T91" fmla="*/ 2218 h 2875"/>
              <a:gd name="T92" fmla="*/ 5093 w 7344"/>
              <a:gd name="T93" fmla="*/ 2218 h 2875"/>
              <a:gd name="T94" fmla="*/ 5749 w 7344"/>
              <a:gd name="T95" fmla="*/ 1780 h 2875"/>
              <a:gd name="T96" fmla="*/ 6030 w 7344"/>
              <a:gd name="T97" fmla="*/ 1780 h 2875"/>
              <a:gd name="T98" fmla="*/ 5624 w 7344"/>
              <a:gd name="T99" fmla="*/ 2218 h 2875"/>
              <a:gd name="T100" fmla="*/ 5812 w 7344"/>
              <a:gd name="T101" fmla="*/ 1655 h 2875"/>
              <a:gd name="T102" fmla="*/ 5812 w 7344"/>
              <a:gd name="T103" fmla="*/ 1655 h 2875"/>
              <a:gd name="T104" fmla="*/ 5468 w 7344"/>
              <a:gd name="T105" fmla="*/ 1375 h 2875"/>
              <a:gd name="T106" fmla="*/ 5343 w 7344"/>
              <a:gd name="T107" fmla="*/ 1313 h 2875"/>
              <a:gd name="T108" fmla="*/ 5624 w 7344"/>
              <a:gd name="T109" fmla="*/ 1281 h 2875"/>
              <a:gd name="T110" fmla="*/ 6030 w 7344"/>
              <a:gd name="T111" fmla="*/ 1655 h 2875"/>
              <a:gd name="T112" fmla="*/ 5812 w 7344"/>
              <a:gd name="T113" fmla="*/ 1655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44" h="2875">
                <a:moveTo>
                  <a:pt x="6811" y="1406"/>
                </a:moveTo>
                <a:lnTo>
                  <a:pt x="6811" y="1406"/>
                </a:lnTo>
                <a:cubicBezTo>
                  <a:pt x="5780" y="781"/>
                  <a:pt x="4093" y="563"/>
                  <a:pt x="3687" y="438"/>
                </a:cubicBezTo>
                <a:cubicBezTo>
                  <a:pt x="3188" y="250"/>
                  <a:pt x="4843" y="94"/>
                  <a:pt x="5405" y="62"/>
                </a:cubicBezTo>
                <a:cubicBezTo>
                  <a:pt x="4780" y="31"/>
                  <a:pt x="3438" y="0"/>
                  <a:pt x="2688" y="281"/>
                </a:cubicBezTo>
                <a:cubicBezTo>
                  <a:pt x="1969" y="594"/>
                  <a:pt x="4530" y="1219"/>
                  <a:pt x="4499" y="1530"/>
                </a:cubicBezTo>
                <a:cubicBezTo>
                  <a:pt x="4312" y="1999"/>
                  <a:pt x="1813" y="2468"/>
                  <a:pt x="0" y="2874"/>
                </a:cubicBezTo>
                <a:cubicBezTo>
                  <a:pt x="3655" y="2874"/>
                  <a:pt x="3655" y="2874"/>
                  <a:pt x="3655" y="2874"/>
                </a:cubicBezTo>
                <a:cubicBezTo>
                  <a:pt x="3968" y="2749"/>
                  <a:pt x="4374" y="2562"/>
                  <a:pt x="4749" y="2405"/>
                </a:cubicBezTo>
                <a:cubicBezTo>
                  <a:pt x="5405" y="2405"/>
                  <a:pt x="5405" y="2405"/>
                  <a:pt x="5405" y="2405"/>
                </a:cubicBezTo>
                <a:cubicBezTo>
                  <a:pt x="5155" y="2562"/>
                  <a:pt x="4874" y="2718"/>
                  <a:pt x="4655" y="2874"/>
                </a:cubicBezTo>
                <a:cubicBezTo>
                  <a:pt x="6530" y="2874"/>
                  <a:pt x="6530" y="2874"/>
                  <a:pt x="6530" y="2874"/>
                </a:cubicBezTo>
                <a:cubicBezTo>
                  <a:pt x="7280" y="2249"/>
                  <a:pt x="7343" y="1687"/>
                  <a:pt x="6811" y="1406"/>
                </a:cubicBezTo>
                <a:close/>
                <a:moveTo>
                  <a:pt x="3406" y="688"/>
                </a:moveTo>
                <a:lnTo>
                  <a:pt x="3406" y="688"/>
                </a:lnTo>
                <a:cubicBezTo>
                  <a:pt x="3250" y="625"/>
                  <a:pt x="3156" y="594"/>
                  <a:pt x="3063" y="531"/>
                </a:cubicBezTo>
                <a:cubicBezTo>
                  <a:pt x="3031" y="500"/>
                  <a:pt x="3000" y="469"/>
                  <a:pt x="2969" y="438"/>
                </a:cubicBezTo>
                <a:cubicBezTo>
                  <a:pt x="2938" y="406"/>
                  <a:pt x="2938" y="344"/>
                  <a:pt x="2969" y="313"/>
                </a:cubicBezTo>
                <a:cubicBezTo>
                  <a:pt x="3063" y="250"/>
                  <a:pt x="3219" y="219"/>
                  <a:pt x="3313" y="188"/>
                </a:cubicBezTo>
                <a:cubicBezTo>
                  <a:pt x="3469" y="156"/>
                  <a:pt x="3655" y="125"/>
                  <a:pt x="3905" y="125"/>
                </a:cubicBezTo>
                <a:cubicBezTo>
                  <a:pt x="4374" y="62"/>
                  <a:pt x="4937" y="62"/>
                  <a:pt x="5343" y="62"/>
                </a:cubicBezTo>
                <a:cubicBezTo>
                  <a:pt x="5124" y="94"/>
                  <a:pt x="4312" y="94"/>
                  <a:pt x="3905" y="156"/>
                </a:cubicBezTo>
                <a:cubicBezTo>
                  <a:pt x="3655" y="188"/>
                  <a:pt x="3469" y="219"/>
                  <a:pt x="3313" y="250"/>
                </a:cubicBezTo>
                <a:cubicBezTo>
                  <a:pt x="3250" y="281"/>
                  <a:pt x="3188" y="281"/>
                  <a:pt x="3125" y="313"/>
                </a:cubicBezTo>
                <a:cubicBezTo>
                  <a:pt x="3094" y="313"/>
                  <a:pt x="3031" y="344"/>
                  <a:pt x="3063" y="406"/>
                </a:cubicBezTo>
                <a:cubicBezTo>
                  <a:pt x="3063" y="406"/>
                  <a:pt x="3094" y="438"/>
                  <a:pt x="3125" y="438"/>
                </a:cubicBezTo>
                <a:cubicBezTo>
                  <a:pt x="3188" y="500"/>
                  <a:pt x="3313" y="531"/>
                  <a:pt x="3438" y="594"/>
                </a:cubicBezTo>
                <a:cubicBezTo>
                  <a:pt x="3624" y="656"/>
                  <a:pt x="3905" y="750"/>
                  <a:pt x="4187" y="813"/>
                </a:cubicBezTo>
                <a:cubicBezTo>
                  <a:pt x="3968" y="875"/>
                  <a:pt x="3968" y="875"/>
                  <a:pt x="3968" y="875"/>
                </a:cubicBezTo>
                <a:cubicBezTo>
                  <a:pt x="3749" y="813"/>
                  <a:pt x="3563" y="750"/>
                  <a:pt x="3406" y="688"/>
                </a:cubicBezTo>
                <a:close/>
                <a:moveTo>
                  <a:pt x="4468" y="1031"/>
                </a:moveTo>
                <a:lnTo>
                  <a:pt x="4468" y="1031"/>
                </a:lnTo>
                <a:cubicBezTo>
                  <a:pt x="4312" y="969"/>
                  <a:pt x="4187" y="938"/>
                  <a:pt x="4062" y="906"/>
                </a:cubicBezTo>
                <a:cubicBezTo>
                  <a:pt x="4312" y="844"/>
                  <a:pt x="4312" y="844"/>
                  <a:pt x="4312" y="844"/>
                </a:cubicBezTo>
                <a:cubicBezTo>
                  <a:pt x="4374" y="875"/>
                  <a:pt x="4437" y="906"/>
                  <a:pt x="4499" y="906"/>
                </a:cubicBezTo>
                <a:cubicBezTo>
                  <a:pt x="4593" y="938"/>
                  <a:pt x="4687" y="969"/>
                  <a:pt x="4749" y="1000"/>
                </a:cubicBezTo>
                <a:cubicBezTo>
                  <a:pt x="4530" y="1031"/>
                  <a:pt x="4530" y="1031"/>
                  <a:pt x="4530" y="1031"/>
                </a:cubicBezTo>
                <a:cubicBezTo>
                  <a:pt x="4499" y="1031"/>
                  <a:pt x="4468" y="1031"/>
                  <a:pt x="4468" y="1031"/>
                </a:cubicBezTo>
                <a:close/>
                <a:moveTo>
                  <a:pt x="4655" y="1062"/>
                </a:moveTo>
                <a:lnTo>
                  <a:pt x="4655" y="1062"/>
                </a:lnTo>
                <a:cubicBezTo>
                  <a:pt x="4905" y="1031"/>
                  <a:pt x="4905" y="1031"/>
                  <a:pt x="4905" y="1031"/>
                </a:cubicBezTo>
                <a:cubicBezTo>
                  <a:pt x="5124" y="1094"/>
                  <a:pt x="5312" y="1156"/>
                  <a:pt x="5468" y="1219"/>
                </a:cubicBezTo>
                <a:cubicBezTo>
                  <a:pt x="5218" y="1281"/>
                  <a:pt x="5218" y="1281"/>
                  <a:pt x="5218" y="1281"/>
                </a:cubicBezTo>
                <a:cubicBezTo>
                  <a:pt x="5030" y="1219"/>
                  <a:pt x="4843" y="1125"/>
                  <a:pt x="4655" y="1062"/>
                </a:cubicBezTo>
                <a:close/>
                <a:moveTo>
                  <a:pt x="5624" y="2218"/>
                </a:moveTo>
                <a:lnTo>
                  <a:pt x="5624" y="2218"/>
                </a:lnTo>
                <a:cubicBezTo>
                  <a:pt x="5093" y="2218"/>
                  <a:pt x="5093" y="2218"/>
                  <a:pt x="5093" y="2218"/>
                </a:cubicBezTo>
                <a:cubicBezTo>
                  <a:pt x="5405" y="2062"/>
                  <a:pt x="5624" y="1905"/>
                  <a:pt x="5749" y="1780"/>
                </a:cubicBezTo>
                <a:cubicBezTo>
                  <a:pt x="6030" y="1780"/>
                  <a:pt x="6030" y="1780"/>
                  <a:pt x="6030" y="1780"/>
                </a:cubicBezTo>
                <a:cubicBezTo>
                  <a:pt x="5968" y="1937"/>
                  <a:pt x="5812" y="2093"/>
                  <a:pt x="5624" y="2218"/>
                </a:cubicBezTo>
                <a:close/>
                <a:moveTo>
                  <a:pt x="5812" y="1655"/>
                </a:moveTo>
                <a:lnTo>
                  <a:pt x="5812" y="1655"/>
                </a:lnTo>
                <a:cubicBezTo>
                  <a:pt x="5812" y="1530"/>
                  <a:pt x="5562" y="1406"/>
                  <a:pt x="5468" y="1375"/>
                </a:cubicBezTo>
                <a:cubicBezTo>
                  <a:pt x="5437" y="1375"/>
                  <a:pt x="5405" y="1344"/>
                  <a:pt x="5343" y="1313"/>
                </a:cubicBezTo>
                <a:cubicBezTo>
                  <a:pt x="5624" y="1281"/>
                  <a:pt x="5624" y="1281"/>
                  <a:pt x="5624" y="1281"/>
                </a:cubicBezTo>
                <a:cubicBezTo>
                  <a:pt x="5718" y="1313"/>
                  <a:pt x="6030" y="1438"/>
                  <a:pt x="6030" y="1655"/>
                </a:cubicBezTo>
                <a:lnTo>
                  <a:pt x="5812" y="1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9FCA3482-27E4-554F-B9EC-03407303914E}"/>
              </a:ext>
            </a:extLst>
          </p:cNvPr>
          <p:cNvGrpSpPr>
            <a:grpSpLocks/>
          </p:cNvGrpSpPr>
          <p:nvPr/>
        </p:nvGrpSpPr>
        <p:grpSpPr bwMode="auto">
          <a:xfrm>
            <a:off x="584780" y="3802247"/>
            <a:ext cx="476868" cy="366080"/>
            <a:chOff x="1094" y="2419"/>
            <a:chExt cx="693" cy="532"/>
          </a:xfrm>
          <a:solidFill>
            <a:schemeClr val="bg1"/>
          </a:solidFill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CACC190D-3CA9-B143-B411-1F0B9EAD1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419"/>
              <a:ext cx="693" cy="532"/>
            </a:xfrm>
            <a:custGeom>
              <a:avLst/>
              <a:gdLst>
                <a:gd name="T0" fmla="*/ 779 w 3062"/>
                <a:gd name="T1" fmla="*/ 2321 h 2351"/>
                <a:gd name="T2" fmla="*/ 771 w 3062"/>
                <a:gd name="T3" fmla="*/ 2342 h 2351"/>
                <a:gd name="T4" fmla="*/ 760 w 3062"/>
                <a:gd name="T5" fmla="*/ 2349 h 2351"/>
                <a:gd name="T6" fmla="*/ 269 w 3062"/>
                <a:gd name="T7" fmla="*/ 2348 h 2351"/>
                <a:gd name="T8" fmla="*/ 259 w 3062"/>
                <a:gd name="T9" fmla="*/ 2340 h 2351"/>
                <a:gd name="T10" fmla="*/ 250 w 3062"/>
                <a:gd name="T11" fmla="*/ 2310 h 2351"/>
                <a:gd name="T12" fmla="*/ 219 w 3062"/>
                <a:gd name="T13" fmla="*/ 1038 h 2351"/>
                <a:gd name="T14" fmla="*/ 38 w 3062"/>
                <a:gd name="T15" fmla="*/ 987 h 2351"/>
                <a:gd name="T16" fmla="*/ 4 w 3062"/>
                <a:gd name="T17" fmla="*/ 960 h 2351"/>
                <a:gd name="T18" fmla="*/ 32 w 3062"/>
                <a:gd name="T19" fmla="*/ 777 h 2351"/>
                <a:gd name="T20" fmla="*/ 39 w 3062"/>
                <a:gd name="T21" fmla="*/ 767 h 2351"/>
                <a:gd name="T22" fmla="*/ 60 w 3062"/>
                <a:gd name="T23" fmla="*/ 758 h 2351"/>
                <a:gd name="T24" fmla="*/ 470 w 3062"/>
                <a:gd name="T25" fmla="*/ 147 h 2351"/>
                <a:gd name="T26" fmla="*/ 488 w 3062"/>
                <a:gd name="T27" fmla="*/ 96 h 2351"/>
                <a:gd name="T28" fmla="*/ 537 w 3062"/>
                <a:gd name="T29" fmla="*/ 73 h 2351"/>
                <a:gd name="T30" fmla="*/ 1297 w 3062"/>
                <a:gd name="T31" fmla="*/ 4 h 2351"/>
                <a:gd name="T32" fmla="*/ 2491 w 3062"/>
                <a:gd name="T33" fmla="*/ 70 h 2351"/>
                <a:gd name="T34" fmla="*/ 2562 w 3062"/>
                <a:gd name="T35" fmla="*/ 87 h 2351"/>
                <a:gd name="T36" fmla="*/ 2587 w 3062"/>
                <a:gd name="T37" fmla="*/ 120 h 2351"/>
                <a:gd name="T38" fmla="*/ 2980 w 3062"/>
                <a:gd name="T39" fmla="*/ 757 h 2351"/>
                <a:gd name="T40" fmla="*/ 3019 w 3062"/>
                <a:gd name="T41" fmla="*/ 764 h 2351"/>
                <a:gd name="T42" fmla="*/ 3028 w 3062"/>
                <a:gd name="T43" fmla="*/ 775 h 2351"/>
                <a:gd name="T44" fmla="*/ 3059 w 3062"/>
                <a:gd name="T45" fmla="*/ 956 h 2351"/>
                <a:gd name="T46" fmla="*/ 3036 w 3062"/>
                <a:gd name="T47" fmla="*/ 981 h 2351"/>
                <a:gd name="T48" fmla="*/ 2856 w 3062"/>
                <a:gd name="T49" fmla="*/ 1032 h 2351"/>
                <a:gd name="T50" fmla="*/ 2811 w 3062"/>
                <a:gd name="T51" fmla="*/ 2299 h 2351"/>
                <a:gd name="T52" fmla="*/ 2804 w 3062"/>
                <a:gd name="T53" fmla="*/ 2339 h 2351"/>
                <a:gd name="T54" fmla="*/ 2794 w 3062"/>
                <a:gd name="T55" fmla="*/ 2347 h 2351"/>
                <a:gd name="T56" fmla="*/ 2306 w 3062"/>
                <a:gd name="T57" fmla="*/ 2350 h 2351"/>
                <a:gd name="T58" fmla="*/ 2292 w 3062"/>
                <a:gd name="T59" fmla="*/ 2343 h 2351"/>
                <a:gd name="T60" fmla="*/ 2283 w 3062"/>
                <a:gd name="T61" fmla="*/ 2326 h 2351"/>
                <a:gd name="T62" fmla="*/ 1905 w 3062"/>
                <a:gd name="T63" fmla="*/ 2149 h 2351"/>
                <a:gd name="T64" fmla="*/ 633 w 3062"/>
                <a:gd name="T65" fmla="*/ 1320 h 2351"/>
                <a:gd name="T66" fmla="*/ 528 w 3062"/>
                <a:gd name="T67" fmla="*/ 1355 h 2351"/>
                <a:gd name="T68" fmla="*/ 475 w 3062"/>
                <a:gd name="T69" fmla="*/ 1443 h 2351"/>
                <a:gd name="T70" fmla="*/ 475 w 3062"/>
                <a:gd name="T71" fmla="*/ 1559 h 2351"/>
                <a:gd name="T72" fmla="*/ 528 w 3062"/>
                <a:gd name="T73" fmla="*/ 1648 h 2351"/>
                <a:gd name="T74" fmla="*/ 633 w 3062"/>
                <a:gd name="T75" fmla="*/ 1693 h 2351"/>
                <a:gd name="T76" fmla="*/ 741 w 3062"/>
                <a:gd name="T77" fmla="*/ 1670 h 2351"/>
                <a:gd name="T78" fmla="*/ 819 w 3062"/>
                <a:gd name="T79" fmla="*/ 1592 h 2351"/>
                <a:gd name="T80" fmla="*/ 843 w 3062"/>
                <a:gd name="T81" fmla="*/ 1484 h 2351"/>
                <a:gd name="T82" fmla="*/ 798 w 3062"/>
                <a:gd name="T83" fmla="*/ 1378 h 2351"/>
                <a:gd name="T84" fmla="*/ 708 w 3062"/>
                <a:gd name="T85" fmla="*/ 1326 h 2351"/>
                <a:gd name="T86" fmla="*/ 2388 w 3062"/>
                <a:gd name="T87" fmla="*/ 1320 h 2351"/>
                <a:gd name="T88" fmla="*/ 2290 w 3062"/>
                <a:gd name="T89" fmla="*/ 1355 h 2351"/>
                <a:gd name="T90" fmla="*/ 2227 w 3062"/>
                <a:gd name="T91" fmla="*/ 1443 h 2351"/>
                <a:gd name="T92" fmla="*/ 2227 w 3062"/>
                <a:gd name="T93" fmla="*/ 1559 h 2351"/>
                <a:gd name="T94" fmla="*/ 2290 w 3062"/>
                <a:gd name="T95" fmla="*/ 1648 h 2351"/>
                <a:gd name="T96" fmla="*/ 2388 w 3062"/>
                <a:gd name="T97" fmla="*/ 1693 h 2351"/>
                <a:gd name="T98" fmla="*/ 2504 w 3062"/>
                <a:gd name="T99" fmla="*/ 1670 h 2351"/>
                <a:gd name="T100" fmla="*/ 2575 w 3062"/>
                <a:gd name="T101" fmla="*/ 1592 h 2351"/>
                <a:gd name="T102" fmla="*/ 2592 w 3062"/>
                <a:gd name="T103" fmla="*/ 1484 h 2351"/>
                <a:gd name="T104" fmla="*/ 2557 w 3062"/>
                <a:gd name="T105" fmla="*/ 1378 h 2351"/>
                <a:gd name="T106" fmla="*/ 2469 w 3062"/>
                <a:gd name="T107" fmla="*/ 1326 h 2351"/>
                <a:gd name="T108" fmla="*/ 989 w 3062"/>
                <a:gd name="T109" fmla="*/ 1034 h 2351"/>
                <a:gd name="T110" fmla="*/ 1531 w 3062"/>
                <a:gd name="T111" fmla="*/ 21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2" h="2351">
                  <a:moveTo>
                    <a:pt x="781" y="2131"/>
                  </a:moveTo>
                  <a:lnTo>
                    <a:pt x="781" y="2131"/>
                  </a:lnTo>
                  <a:lnTo>
                    <a:pt x="781" y="2287"/>
                  </a:lnTo>
                  <a:lnTo>
                    <a:pt x="781" y="2299"/>
                  </a:lnTo>
                  <a:lnTo>
                    <a:pt x="780" y="2310"/>
                  </a:lnTo>
                  <a:lnTo>
                    <a:pt x="779" y="2321"/>
                  </a:lnTo>
                  <a:lnTo>
                    <a:pt x="778" y="2326"/>
                  </a:lnTo>
                  <a:lnTo>
                    <a:pt x="777" y="2331"/>
                  </a:lnTo>
                  <a:lnTo>
                    <a:pt x="775" y="2335"/>
                  </a:lnTo>
                  <a:lnTo>
                    <a:pt x="773" y="2339"/>
                  </a:lnTo>
                  <a:lnTo>
                    <a:pt x="772" y="2340"/>
                  </a:lnTo>
                  <a:lnTo>
                    <a:pt x="771" y="2342"/>
                  </a:lnTo>
                  <a:lnTo>
                    <a:pt x="769" y="2343"/>
                  </a:lnTo>
                  <a:lnTo>
                    <a:pt x="768" y="2345"/>
                  </a:lnTo>
                  <a:lnTo>
                    <a:pt x="766" y="2346"/>
                  </a:lnTo>
                  <a:lnTo>
                    <a:pt x="764" y="2347"/>
                  </a:lnTo>
                  <a:lnTo>
                    <a:pt x="762" y="2348"/>
                  </a:lnTo>
                  <a:lnTo>
                    <a:pt x="760" y="2349"/>
                  </a:lnTo>
                  <a:lnTo>
                    <a:pt x="755" y="2350"/>
                  </a:lnTo>
                  <a:lnTo>
                    <a:pt x="750" y="2350"/>
                  </a:lnTo>
                  <a:lnTo>
                    <a:pt x="281" y="2350"/>
                  </a:lnTo>
                  <a:lnTo>
                    <a:pt x="275" y="2350"/>
                  </a:lnTo>
                  <a:lnTo>
                    <a:pt x="271" y="2349"/>
                  </a:lnTo>
                  <a:lnTo>
                    <a:pt x="269" y="2348"/>
                  </a:lnTo>
                  <a:lnTo>
                    <a:pt x="267" y="2347"/>
                  </a:lnTo>
                  <a:lnTo>
                    <a:pt x="265" y="2346"/>
                  </a:lnTo>
                  <a:lnTo>
                    <a:pt x="263" y="2345"/>
                  </a:lnTo>
                  <a:lnTo>
                    <a:pt x="261" y="2343"/>
                  </a:lnTo>
                  <a:lnTo>
                    <a:pt x="260" y="2342"/>
                  </a:lnTo>
                  <a:lnTo>
                    <a:pt x="259" y="2340"/>
                  </a:lnTo>
                  <a:lnTo>
                    <a:pt x="257" y="2339"/>
                  </a:lnTo>
                  <a:lnTo>
                    <a:pt x="255" y="2335"/>
                  </a:lnTo>
                  <a:lnTo>
                    <a:pt x="254" y="2331"/>
                  </a:lnTo>
                  <a:lnTo>
                    <a:pt x="253" y="2326"/>
                  </a:lnTo>
                  <a:lnTo>
                    <a:pt x="252" y="2321"/>
                  </a:lnTo>
                  <a:lnTo>
                    <a:pt x="250" y="2310"/>
                  </a:lnTo>
                  <a:lnTo>
                    <a:pt x="250" y="2299"/>
                  </a:lnTo>
                  <a:lnTo>
                    <a:pt x="250" y="2287"/>
                  </a:lnTo>
                  <a:lnTo>
                    <a:pt x="250" y="2037"/>
                  </a:lnTo>
                  <a:lnTo>
                    <a:pt x="187" y="2037"/>
                  </a:lnTo>
                  <a:lnTo>
                    <a:pt x="187" y="1163"/>
                  </a:lnTo>
                  <a:lnTo>
                    <a:pt x="219" y="1038"/>
                  </a:lnTo>
                  <a:lnTo>
                    <a:pt x="206" y="1032"/>
                  </a:lnTo>
                  <a:lnTo>
                    <a:pt x="191" y="1027"/>
                  </a:lnTo>
                  <a:lnTo>
                    <a:pt x="158" y="1019"/>
                  </a:lnTo>
                  <a:lnTo>
                    <a:pt x="86" y="1003"/>
                  </a:lnTo>
                  <a:lnTo>
                    <a:pt x="53" y="993"/>
                  </a:lnTo>
                  <a:lnTo>
                    <a:pt x="38" y="987"/>
                  </a:lnTo>
                  <a:lnTo>
                    <a:pt x="25" y="981"/>
                  </a:lnTo>
                  <a:lnTo>
                    <a:pt x="20" y="977"/>
                  </a:lnTo>
                  <a:lnTo>
                    <a:pt x="15" y="974"/>
                  </a:lnTo>
                  <a:lnTo>
                    <a:pt x="10" y="969"/>
                  </a:lnTo>
                  <a:lnTo>
                    <a:pt x="7" y="965"/>
                  </a:lnTo>
                  <a:lnTo>
                    <a:pt x="4" y="960"/>
                  </a:lnTo>
                  <a:lnTo>
                    <a:pt x="2" y="956"/>
                  </a:lnTo>
                  <a:lnTo>
                    <a:pt x="0" y="950"/>
                  </a:lnTo>
                  <a:lnTo>
                    <a:pt x="0" y="945"/>
                  </a:lnTo>
                  <a:lnTo>
                    <a:pt x="31" y="788"/>
                  </a:lnTo>
                  <a:lnTo>
                    <a:pt x="31" y="782"/>
                  </a:lnTo>
                  <a:lnTo>
                    <a:pt x="32" y="777"/>
                  </a:lnTo>
                  <a:lnTo>
                    <a:pt x="33" y="775"/>
                  </a:lnTo>
                  <a:lnTo>
                    <a:pt x="34" y="773"/>
                  </a:lnTo>
                  <a:lnTo>
                    <a:pt x="35" y="771"/>
                  </a:lnTo>
                  <a:lnTo>
                    <a:pt x="36" y="770"/>
                  </a:lnTo>
                  <a:lnTo>
                    <a:pt x="38" y="768"/>
                  </a:lnTo>
                  <a:lnTo>
                    <a:pt x="39" y="767"/>
                  </a:lnTo>
                  <a:lnTo>
                    <a:pt x="41" y="765"/>
                  </a:lnTo>
                  <a:lnTo>
                    <a:pt x="42" y="764"/>
                  </a:lnTo>
                  <a:lnTo>
                    <a:pt x="46" y="762"/>
                  </a:lnTo>
                  <a:lnTo>
                    <a:pt x="50" y="761"/>
                  </a:lnTo>
                  <a:lnTo>
                    <a:pt x="55" y="759"/>
                  </a:lnTo>
                  <a:lnTo>
                    <a:pt x="60" y="758"/>
                  </a:lnTo>
                  <a:lnTo>
                    <a:pt x="71" y="757"/>
                  </a:lnTo>
                  <a:lnTo>
                    <a:pt x="82" y="757"/>
                  </a:lnTo>
                  <a:lnTo>
                    <a:pt x="94" y="757"/>
                  </a:lnTo>
                  <a:lnTo>
                    <a:pt x="312" y="757"/>
                  </a:lnTo>
                  <a:lnTo>
                    <a:pt x="469" y="163"/>
                  </a:lnTo>
                  <a:lnTo>
                    <a:pt x="470" y="147"/>
                  </a:lnTo>
                  <a:lnTo>
                    <a:pt x="472" y="132"/>
                  </a:lnTo>
                  <a:lnTo>
                    <a:pt x="475" y="120"/>
                  </a:lnTo>
                  <a:lnTo>
                    <a:pt x="480" y="109"/>
                  </a:lnTo>
                  <a:lnTo>
                    <a:pt x="482" y="104"/>
                  </a:lnTo>
                  <a:lnTo>
                    <a:pt x="485" y="100"/>
                  </a:lnTo>
                  <a:lnTo>
                    <a:pt x="488" y="96"/>
                  </a:lnTo>
                  <a:lnTo>
                    <a:pt x="492" y="93"/>
                  </a:lnTo>
                  <a:lnTo>
                    <a:pt x="499" y="87"/>
                  </a:lnTo>
                  <a:lnTo>
                    <a:pt x="508" y="82"/>
                  </a:lnTo>
                  <a:lnTo>
                    <a:pt x="517" y="78"/>
                  </a:lnTo>
                  <a:lnTo>
                    <a:pt x="527" y="75"/>
                  </a:lnTo>
                  <a:lnTo>
                    <a:pt x="537" y="73"/>
                  </a:lnTo>
                  <a:lnTo>
                    <a:pt x="548" y="71"/>
                  </a:lnTo>
                  <a:lnTo>
                    <a:pt x="570" y="70"/>
                  </a:lnTo>
                  <a:lnTo>
                    <a:pt x="594" y="70"/>
                  </a:lnTo>
                  <a:lnTo>
                    <a:pt x="828" y="39"/>
                  </a:lnTo>
                  <a:lnTo>
                    <a:pt x="1062" y="17"/>
                  </a:lnTo>
                  <a:lnTo>
                    <a:pt x="1297" y="4"/>
                  </a:lnTo>
                  <a:lnTo>
                    <a:pt x="1531" y="0"/>
                  </a:lnTo>
                  <a:lnTo>
                    <a:pt x="1765" y="4"/>
                  </a:lnTo>
                  <a:lnTo>
                    <a:pt x="1999" y="17"/>
                  </a:lnTo>
                  <a:lnTo>
                    <a:pt x="2233" y="39"/>
                  </a:lnTo>
                  <a:lnTo>
                    <a:pt x="2467" y="70"/>
                  </a:lnTo>
                  <a:lnTo>
                    <a:pt x="2491" y="70"/>
                  </a:lnTo>
                  <a:lnTo>
                    <a:pt x="2513" y="71"/>
                  </a:lnTo>
                  <a:lnTo>
                    <a:pt x="2524" y="73"/>
                  </a:lnTo>
                  <a:lnTo>
                    <a:pt x="2535" y="75"/>
                  </a:lnTo>
                  <a:lnTo>
                    <a:pt x="2545" y="78"/>
                  </a:lnTo>
                  <a:lnTo>
                    <a:pt x="2554" y="82"/>
                  </a:lnTo>
                  <a:lnTo>
                    <a:pt x="2562" y="87"/>
                  </a:lnTo>
                  <a:lnTo>
                    <a:pt x="2570" y="93"/>
                  </a:lnTo>
                  <a:lnTo>
                    <a:pt x="2573" y="96"/>
                  </a:lnTo>
                  <a:lnTo>
                    <a:pt x="2577" y="100"/>
                  </a:lnTo>
                  <a:lnTo>
                    <a:pt x="2580" y="104"/>
                  </a:lnTo>
                  <a:lnTo>
                    <a:pt x="2582" y="109"/>
                  </a:lnTo>
                  <a:lnTo>
                    <a:pt x="2587" y="120"/>
                  </a:lnTo>
                  <a:lnTo>
                    <a:pt x="2590" y="132"/>
                  </a:lnTo>
                  <a:lnTo>
                    <a:pt x="2592" y="147"/>
                  </a:lnTo>
                  <a:lnTo>
                    <a:pt x="2593" y="163"/>
                  </a:lnTo>
                  <a:lnTo>
                    <a:pt x="2749" y="757"/>
                  </a:lnTo>
                  <a:lnTo>
                    <a:pt x="2968" y="757"/>
                  </a:lnTo>
                  <a:lnTo>
                    <a:pt x="2980" y="757"/>
                  </a:lnTo>
                  <a:lnTo>
                    <a:pt x="2991" y="757"/>
                  </a:lnTo>
                  <a:lnTo>
                    <a:pt x="3001" y="758"/>
                  </a:lnTo>
                  <a:lnTo>
                    <a:pt x="3006" y="759"/>
                  </a:lnTo>
                  <a:lnTo>
                    <a:pt x="3011" y="761"/>
                  </a:lnTo>
                  <a:lnTo>
                    <a:pt x="3015" y="762"/>
                  </a:lnTo>
                  <a:lnTo>
                    <a:pt x="3019" y="764"/>
                  </a:lnTo>
                  <a:lnTo>
                    <a:pt x="3022" y="767"/>
                  </a:lnTo>
                  <a:lnTo>
                    <a:pt x="3023" y="768"/>
                  </a:lnTo>
                  <a:lnTo>
                    <a:pt x="3025" y="770"/>
                  </a:lnTo>
                  <a:lnTo>
                    <a:pt x="3026" y="771"/>
                  </a:lnTo>
                  <a:lnTo>
                    <a:pt x="3027" y="773"/>
                  </a:lnTo>
                  <a:lnTo>
                    <a:pt x="3028" y="775"/>
                  </a:lnTo>
                  <a:lnTo>
                    <a:pt x="3029" y="777"/>
                  </a:lnTo>
                  <a:lnTo>
                    <a:pt x="3030" y="782"/>
                  </a:lnTo>
                  <a:lnTo>
                    <a:pt x="3030" y="788"/>
                  </a:lnTo>
                  <a:lnTo>
                    <a:pt x="3061" y="945"/>
                  </a:lnTo>
                  <a:lnTo>
                    <a:pt x="3061" y="950"/>
                  </a:lnTo>
                  <a:lnTo>
                    <a:pt x="3059" y="956"/>
                  </a:lnTo>
                  <a:lnTo>
                    <a:pt x="3057" y="960"/>
                  </a:lnTo>
                  <a:lnTo>
                    <a:pt x="3054" y="965"/>
                  </a:lnTo>
                  <a:lnTo>
                    <a:pt x="3051" y="969"/>
                  </a:lnTo>
                  <a:lnTo>
                    <a:pt x="3046" y="974"/>
                  </a:lnTo>
                  <a:lnTo>
                    <a:pt x="3041" y="977"/>
                  </a:lnTo>
                  <a:lnTo>
                    <a:pt x="3036" y="981"/>
                  </a:lnTo>
                  <a:lnTo>
                    <a:pt x="3023" y="987"/>
                  </a:lnTo>
                  <a:lnTo>
                    <a:pt x="3008" y="993"/>
                  </a:lnTo>
                  <a:lnTo>
                    <a:pt x="2975" y="1003"/>
                  </a:lnTo>
                  <a:lnTo>
                    <a:pt x="2903" y="1019"/>
                  </a:lnTo>
                  <a:lnTo>
                    <a:pt x="2870" y="1027"/>
                  </a:lnTo>
                  <a:lnTo>
                    <a:pt x="2856" y="1032"/>
                  </a:lnTo>
                  <a:lnTo>
                    <a:pt x="2843" y="1038"/>
                  </a:lnTo>
                  <a:lnTo>
                    <a:pt x="2874" y="1163"/>
                  </a:lnTo>
                  <a:lnTo>
                    <a:pt x="2874" y="2037"/>
                  </a:lnTo>
                  <a:lnTo>
                    <a:pt x="2811" y="2037"/>
                  </a:lnTo>
                  <a:lnTo>
                    <a:pt x="2811" y="2287"/>
                  </a:lnTo>
                  <a:lnTo>
                    <a:pt x="2811" y="2299"/>
                  </a:lnTo>
                  <a:lnTo>
                    <a:pt x="2811" y="2310"/>
                  </a:lnTo>
                  <a:lnTo>
                    <a:pt x="2809" y="2321"/>
                  </a:lnTo>
                  <a:lnTo>
                    <a:pt x="2808" y="2326"/>
                  </a:lnTo>
                  <a:lnTo>
                    <a:pt x="2807" y="2331"/>
                  </a:lnTo>
                  <a:lnTo>
                    <a:pt x="2806" y="2335"/>
                  </a:lnTo>
                  <a:lnTo>
                    <a:pt x="2804" y="2339"/>
                  </a:lnTo>
                  <a:lnTo>
                    <a:pt x="2802" y="2340"/>
                  </a:lnTo>
                  <a:lnTo>
                    <a:pt x="2801" y="2342"/>
                  </a:lnTo>
                  <a:lnTo>
                    <a:pt x="2800" y="2343"/>
                  </a:lnTo>
                  <a:lnTo>
                    <a:pt x="2798" y="2345"/>
                  </a:lnTo>
                  <a:lnTo>
                    <a:pt x="2796" y="2346"/>
                  </a:lnTo>
                  <a:lnTo>
                    <a:pt x="2794" y="2347"/>
                  </a:lnTo>
                  <a:lnTo>
                    <a:pt x="2792" y="2348"/>
                  </a:lnTo>
                  <a:lnTo>
                    <a:pt x="2790" y="2349"/>
                  </a:lnTo>
                  <a:lnTo>
                    <a:pt x="2786" y="2350"/>
                  </a:lnTo>
                  <a:lnTo>
                    <a:pt x="2780" y="2350"/>
                  </a:lnTo>
                  <a:lnTo>
                    <a:pt x="2311" y="2350"/>
                  </a:lnTo>
                  <a:lnTo>
                    <a:pt x="2306" y="2350"/>
                  </a:lnTo>
                  <a:lnTo>
                    <a:pt x="2301" y="2349"/>
                  </a:lnTo>
                  <a:lnTo>
                    <a:pt x="2299" y="2348"/>
                  </a:lnTo>
                  <a:lnTo>
                    <a:pt x="2297" y="2347"/>
                  </a:lnTo>
                  <a:lnTo>
                    <a:pt x="2295" y="2346"/>
                  </a:lnTo>
                  <a:lnTo>
                    <a:pt x="2293" y="2345"/>
                  </a:lnTo>
                  <a:lnTo>
                    <a:pt x="2292" y="2343"/>
                  </a:lnTo>
                  <a:lnTo>
                    <a:pt x="2290" y="2342"/>
                  </a:lnTo>
                  <a:lnTo>
                    <a:pt x="2289" y="2340"/>
                  </a:lnTo>
                  <a:lnTo>
                    <a:pt x="2288" y="2339"/>
                  </a:lnTo>
                  <a:lnTo>
                    <a:pt x="2286" y="2335"/>
                  </a:lnTo>
                  <a:lnTo>
                    <a:pt x="2284" y="2331"/>
                  </a:lnTo>
                  <a:lnTo>
                    <a:pt x="2283" y="2326"/>
                  </a:lnTo>
                  <a:lnTo>
                    <a:pt x="2282" y="2321"/>
                  </a:lnTo>
                  <a:lnTo>
                    <a:pt x="2281" y="2310"/>
                  </a:lnTo>
                  <a:lnTo>
                    <a:pt x="2280" y="2299"/>
                  </a:lnTo>
                  <a:lnTo>
                    <a:pt x="2280" y="2287"/>
                  </a:lnTo>
                  <a:lnTo>
                    <a:pt x="2280" y="2131"/>
                  </a:lnTo>
                  <a:lnTo>
                    <a:pt x="1905" y="2149"/>
                  </a:lnTo>
                  <a:lnTo>
                    <a:pt x="1531" y="2154"/>
                  </a:lnTo>
                  <a:lnTo>
                    <a:pt x="1156" y="2149"/>
                  </a:lnTo>
                  <a:lnTo>
                    <a:pt x="781" y="2131"/>
                  </a:lnTo>
                  <a:close/>
                  <a:moveTo>
                    <a:pt x="656" y="1319"/>
                  </a:moveTo>
                  <a:lnTo>
                    <a:pt x="656" y="1319"/>
                  </a:lnTo>
                  <a:lnTo>
                    <a:pt x="633" y="1320"/>
                  </a:lnTo>
                  <a:lnTo>
                    <a:pt x="612" y="1322"/>
                  </a:lnTo>
                  <a:lnTo>
                    <a:pt x="592" y="1326"/>
                  </a:lnTo>
                  <a:lnTo>
                    <a:pt x="574" y="1331"/>
                  </a:lnTo>
                  <a:lnTo>
                    <a:pt x="557" y="1338"/>
                  </a:lnTo>
                  <a:lnTo>
                    <a:pt x="542" y="1346"/>
                  </a:lnTo>
                  <a:lnTo>
                    <a:pt x="528" y="1355"/>
                  </a:lnTo>
                  <a:lnTo>
                    <a:pt x="515" y="1366"/>
                  </a:lnTo>
                  <a:lnTo>
                    <a:pt x="505" y="1378"/>
                  </a:lnTo>
                  <a:lnTo>
                    <a:pt x="495" y="1392"/>
                  </a:lnTo>
                  <a:lnTo>
                    <a:pt x="487" y="1408"/>
                  </a:lnTo>
                  <a:lnTo>
                    <a:pt x="480" y="1424"/>
                  </a:lnTo>
                  <a:lnTo>
                    <a:pt x="475" y="1443"/>
                  </a:lnTo>
                  <a:lnTo>
                    <a:pt x="472" y="1462"/>
                  </a:lnTo>
                  <a:lnTo>
                    <a:pt x="470" y="1484"/>
                  </a:lnTo>
                  <a:lnTo>
                    <a:pt x="469" y="1506"/>
                  </a:lnTo>
                  <a:lnTo>
                    <a:pt x="470" y="1524"/>
                  </a:lnTo>
                  <a:lnTo>
                    <a:pt x="472" y="1541"/>
                  </a:lnTo>
                  <a:lnTo>
                    <a:pt x="475" y="1559"/>
                  </a:lnTo>
                  <a:lnTo>
                    <a:pt x="480" y="1575"/>
                  </a:lnTo>
                  <a:lnTo>
                    <a:pt x="487" y="1592"/>
                  </a:lnTo>
                  <a:lnTo>
                    <a:pt x="495" y="1607"/>
                  </a:lnTo>
                  <a:lnTo>
                    <a:pt x="505" y="1622"/>
                  </a:lnTo>
                  <a:lnTo>
                    <a:pt x="515" y="1636"/>
                  </a:lnTo>
                  <a:lnTo>
                    <a:pt x="528" y="1648"/>
                  </a:lnTo>
                  <a:lnTo>
                    <a:pt x="542" y="1660"/>
                  </a:lnTo>
                  <a:lnTo>
                    <a:pt x="557" y="1670"/>
                  </a:lnTo>
                  <a:lnTo>
                    <a:pt x="574" y="1678"/>
                  </a:lnTo>
                  <a:lnTo>
                    <a:pt x="592" y="1685"/>
                  </a:lnTo>
                  <a:lnTo>
                    <a:pt x="612" y="1690"/>
                  </a:lnTo>
                  <a:lnTo>
                    <a:pt x="633" y="1693"/>
                  </a:lnTo>
                  <a:lnTo>
                    <a:pt x="656" y="1694"/>
                  </a:lnTo>
                  <a:lnTo>
                    <a:pt x="673" y="1693"/>
                  </a:lnTo>
                  <a:lnTo>
                    <a:pt x="691" y="1690"/>
                  </a:lnTo>
                  <a:lnTo>
                    <a:pt x="708" y="1685"/>
                  </a:lnTo>
                  <a:lnTo>
                    <a:pt x="725" y="1678"/>
                  </a:lnTo>
                  <a:lnTo>
                    <a:pt x="741" y="1670"/>
                  </a:lnTo>
                  <a:lnTo>
                    <a:pt x="757" y="1660"/>
                  </a:lnTo>
                  <a:lnTo>
                    <a:pt x="771" y="1648"/>
                  </a:lnTo>
                  <a:lnTo>
                    <a:pt x="785" y="1636"/>
                  </a:lnTo>
                  <a:lnTo>
                    <a:pt x="798" y="1622"/>
                  </a:lnTo>
                  <a:lnTo>
                    <a:pt x="809" y="1607"/>
                  </a:lnTo>
                  <a:lnTo>
                    <a:pt x="819" y="1592"/>
                  </a:lnTo>
                  <a:lnTo>
                    <a:pt x="828" y="1575"/>
                  </a:lnTo>
                  <a:lnTo>
                    <a:pt x="834" y="1559"/>
                  </a:lnTo>
                  <a:lnTo>
                    <a:pt x="840" y="1541"/>
                  </a:lnTo>
                  <a:lnTo>
                    <a:pt x="843" y="1524"/>
                  </a:lnTo>
                  <a:lnTo>
                    <a:pt x="844" y="1506"/>
                  </a:lnTo>
                  <a:lnTo>
                    <a:pt x="843" y="1484"/>
                  </a:lnTo>
                  <a:lnTo>
                    <a:pt x="840" y="1462"/>
                  </a:lnTo>
                  <a:lnTo>
                    <a:pt x="834" y="1443"/>
                  </a:lnTo>
                  <a:lnTo>
                    <a:pt x="828" y="1424"/>
                  </a:lnTo>
                  <a:lnTo>
                    <a:pt x="819" y="1408"/>
                  </a:lnTo>
                  <a:lnTo>
                    <a:pt x="809" y="1392"/>
                  </a:lnTo>
                  <a:lnTo>
                    <a:pt x="798" y="1378"/>
                  </a:lnTo>
                  <a:lnTo>
                    <a:pt x="785" y="1366"/>
                  </a:lnTo>
                  <a:lnTo>
                    <a:pt x="771" y="1355"/>
                  </a:lnTo>
                  <a:lnTo>
                    <a:pt x="757" y="1346"/>
                  </a:lnTo>
                  <a:lnTo>
                    <a:pt x="741" y="1338"/>
                  </a:lnTo>
                  <a:lnTo>
                    <a:pt x="725" y="1331"/>
                  </a:lnTo>
                  <a:lnTo>
                    <a:pt x="708" y="1326"/>
                  </a:lnTo>
                  <a:lnTo>
                    <a:pt x="691" y="1322"/>
                  </a:lnTo>
                  <a:lnTo>
                    <a:pt x="673" y="1320"/>
                  </a:lnTo>
                  <a:lnTo>
                    <a:pt x="656" y="1319"/>
                  </a:lnTo>
                  <a:close/>
                  <a:moveTo>
                    <a:pt x="2405" y="1319"/>
                  </a:moveTo>
                  <a:lnTo>
                    <a:pt x="2405" y="1319"/>
                  </a:lnTo>
                  <a:lnTo>
                    <a:pt x="2388" y="1320"/>
                  </a:lnTo>
                  <a:lnTo>
                    <a:pt x="2370" y="1322"/>
                  </a:lnTo>
                  <a:lnTo>
                    <a:pt x="2353" y="1326"/>
                  </a:lnTo>
                  <a:lnTo>
                    <a:pt x="2336" y="1331"/>
                  </a:lnTo>
                  <a:lnTo>
                    <a:pt x="2320" y="1338"/>
                  </a:lnTo>
                  <a:lnTo>
                    <a:pt x="2305" y="1346"/>
                  </a:lnTo>
                  <a:lnTo>
                    <a:pt x="2290" y="1355"/>
                  </a:lnTo>
                  <a:lnTo>
                    <a:pt x="2277" y="1366"/>
                  </a:lnTo>
                  <a:lnTo>
                    <a:pt x="2264" y="1378"/>
                  </a:lnTo>
                  <a:lnTo>
                    <a:pt x="2253" y="1392"/>
                  </a:lnTo>
                  <a:lnTo>
                    <a:pt x="2243" y="1408"/>
                  </a:lnTo>
                  <a:lnTo>
                    <a:pt x="2234" y="1424"/>
                  </a:lnTo>
                  <a:lnTo>
                    <a:pt x="2227" y="1443"/>
                  </a:lnTo>
                  <a:lnTo>
                    <a:pt x="2222" y="1462"/>
                  </a:lnTo>
                  <a:lnTo>
                    <a:pt x="2219" y="1484"/>
                  </a:lnTo>
                  <a:lnTo>
                    <a:pt x="2218" y="1506"/>
                  </a:lnTo>
                  <a:lnTo>
                    <a:pt x="2219" y="1524"/>
                  </a:lnTo>
                  <a:lnTo>
                    <a:pt x="2222" y="1541"/>
                  </a:lnTo>
                  <a:lnTo>
                    <a:pt x="2227" y="1559"/>
                  </a:lnTo>
                  <a:lnTo>
                    <a:pt x="2234" y="1575"/>
                  </a:lnTo>
                  <a:lnTo>
                    <a:pt x="2243" y="1592"/>
                  </a:lnTo>
                  <a:lnTo>
                    <a:pt x="2253" y="1607"/>
                  </a:lnTo>
                  <a:lnTo>
                    <a:pt x="2264" y="1622"/>
                  </a:lnTo>
                  <a:lnTo>
                    <a:pt x="2277" y="1636"/>
                  </a:lnTo>
                  <a:lnTo>
                    <a:pt x="2290" y="1648"/>
                  </a:lnTo>
                  <a:lnTo>
                    <a:pt x="2305" y="1660"/>
                  </a:lnTo>
                  <a:lnTo>
                    <a:pt x="2320" y="1670"/>
                  </a:lnTo>
                  <a:lnTo>
                    <a:pt x="2336" y="1678"/>
                  </a:lnTo>
                  <a:lnTo>
                    <a:pt x="2353" y="1685"/>
                  </a:lnTo>
                  <a:lnTo>
                    <a:pt x="2370" y="1690"/>
                  </a:lnTo>
                  <a:lnTo>
                    <a:pt x="2388" y="1693"/>
                  </a:lnTo>
                  <a:lnTo>
                    <a:pt x="2405" y="1694"/>
                  </a:lnTo>
                  <a:lnTo>
                    <a:pt x="2428" y="1693"/>
                  </a:lnTo>
                  <a:lnTo>
                    <a:pt x="2449" y="1690"/>
                  </a:lnTo>
                  <a:lnTo>
                    <a:pt x="2469" y="1685"/>
                  </a:lnTo>
                  <a:lnTo>
                    <a:pt x="2487" y="1678"/>
                  </a:lnTo>
                  <a:lnTo>
                    <a:pt x="2504" y="1670"/>
                  </a:lnTo>
                  <a:lnTo>
                    <a:pt x="2520" y="1660"/>
                  </a:lnTo>
                  <a:lnTo>
                    <a:pt x="2534" y="1648"/>
                  </a:lnTo>
                  <a:lnTo>
                    <a:pt x="2546" y="1636"/>
                  </a:lnTo>
                  <a:lnTo>
                    <a:pt x="2557" y="1622"/>
                  </a:lnTo>
                  <a:lnTo>
                    <a:pt x="2567" y="1607"/>
                  </a:lnTo>
                  <a:lnTo>
                    <a:pt x="2575" y="1592"/>
                  </a:lnTo>
                  <a:lnTo>
                    <a:pt x="2581" y="1575"/>
                  </a:lnTo>
                  <a:lnTo>
                    <a:pt x="2587" y="1559"/>
                  </a:lnTo>
                  <a:lnTo>
                    <a:pt x="2590" y="1541"/>
                  </a:lnTo>
                  <a:lnTo>
                    <a:pt x="2592" y="1524"/>
                  </a:lnTo>
                  <a:lnTo>
                    <a:pt x="2593" y="1506"/>
                  </a:lnTo>
                  <a:lnTo>
                    <a:pt x="2592" y="1484"/>
                  </a:lnTo>
                  <a:lnTo>
                    <a:pt x="2590" y="1462"/>
                  </a:lnTo>
                  <a:lnTo>
                    <a:pt x="2587" y="1443"/>
                  </a:lnTo>
                  <a:lnTo>
                    <a:pt x="2581" y="1424"/>
                  </a:lnTo>
                  <a:lnTo>
                    <a:pt x="2575" y="1408"/>
                  </a:lnTo>
                  <a:lnTo>
                    <a:pt x="2567" y="1392"/>
                  </a:lnTo>
                  <a:lnTo>
                    <a:pt x="2557" y="1378"/>
                  </a:lnTo>
                  <a:lnTo>
                    <a:pt x="2546" y="1366"/>
                  </a:lnTo>
                  <a:lnTo>
                    <a:pt x="2534" y="1355"/>
                  </a:lnTo>
                  <a:lnTo>
                    <a:pt x="2520" y="1346"/>
                  </a:lnTo>
                  <a:lnTo>
                    <a:pt x="2504" y="1338"/>
                  </a:lnTo>
                  <a:lnTo>
                    <a:pt x="2487" y="1331"/>
                  </a:lnTo>
                  <a:lnTo>
                    <a:pt x="2469" y="1326"/>
                  </a:lnTo>
                  <a:lnTo>
                    <a:pt x="2449" y="1322"/>
                  </a:lnTo>
                  <a:lnTo>
                    <a:pt x="2428" y="1320"/>
                  </a:lnTo>
                  <a:lnTo>
                    <a:pt x="2405" y="1319"/>
                  </a:lnTo>
                  <a:close/>
                  <a:moveTo>
                    <a:pt x="437" y="1070"/>
                  </a:moveTo>
                  <a:lnTo>
                    <a:pt x="437" y="1070"/>
                  </a:lnTo>
                  <a:lnTo>
                    <a:pt x="989" y="1034"/>
                  </a:lnTo>
                  <a:lnTo>
                    <a:pt x="1531" y="1022"/>
                  </a:lnTo>
                  <a:lnTo>
                    <a:pt x="2072" y="1034"/>
                  </a:lnTo>
                  <a:lnTo>
                    <a:pt x="2624" y="1070"/>
                  </a:lnTo>
                  <a:lnTo>
                    <a:pt x="2436" y="257"/>
                  </a:lnTo>
                  <a:lnTo>
                    <a:pt x="1977" y="222"/>
                  </a:lnTo>
                  <a:lnTo>
                    <a:pt x="1531" y="210"/>
                  </a:lnTo>
                  <a:lnTo>
                    <a:pt x="1084" y="222"/>
                  </a:lnTo>
                  <a:lnTo>
                    <a:pt x="625" y="257"/>
                  </a:lnTo>
                  <a:lnTo>
                    <a:pt x="437" y="107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440706-96B9-A141-86EF-6384295F6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E140AC-3C99-4149-8F15-F324305E0913}"/>
              </a:ext>
            </a:extLst>
          </p:cNvPr>
          <p:cNvSpPr txBox="1"/>
          <p:nvPr/>
        </p:nvSpPr>
        <p:spPr>
          <a:xfrm>
            <a:off x="457200" y="533400"/>
            <a:ext cx="8153400" cy="5791200"/>
          </a:xfrm>
          <a:prstGeom prst="rect">
            <a:avLst/>
          </a:prstGeom>
          <a:noFill/>
          <a:effectLst>
            <a:outerShdw blurRad="304800" dir="7800000" algn="ctr" rotWithShape="0">
              <a:schemeClr val="bg1"/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3600" dirty="0"/>
              <a:t>Crashes are caused by the alignment </a:t>
            </a:r>
            <a:br>
              <a:rPr lang="en-US" sz="3600" dirty="0"/>
            </a:br>
            <a:r>
              <a:rPr lang="en-US" sz="3600" dirty="0"/>
              <a:t>of factors that can be both </a:t>
            </a:r>
            <a:br>
              <a:rPr lang="en-US" sz="3600" dirty="0"/>
            </a:br>
            <a:r>
              <a:rPr lang="en-US" sz="3600" b="1" dirty="0"/>
              <a:t>anticipated</a:t>
            </a:r>
            <a:r>
              <a:rPr lang="en-US" sz="3600" dirty="0"/>
              <a:t> and </a:t>
            </a:r>
            <a:r>
              <a:rPr lang="en-US" sz="3600" b="1" dirty="0"/>
              <a:t>altered</a:t>
            </a:r>
            <a:r>
              <a:rPr lang="en-US" sz="3600" dirty="0"/>
              <a:t>.</a:t>
            </a:r>
          </a:p>
          <a:p>
            <a:pPr algn="ctr"/>
            <a:br>
              <a:rPr lang="en-US" altLang="en-US" sz="2400" dirty="0"/>
            </a:br>
            <a:r>
              <a:rPr lang="en-US" altLang="en-US" sz="3600" dirty="0"/>
              <a:t>Therefore, crashes are both </a:t>
            </a:r>
            <a:br>
              <a:rPr lang="en-US" altLang="en-US" sz="3600" dirty="0"/>
            </a:br>
            <a:r>
              <a:rPr lang="en-US" altLang="en-US" sz="3600" b="1" dirty="0"/>
              <a:t>predictable</a:t>
            </a:r>
            <a:r>
              <a:rPr lang="en-US" altLang="en-US" sz="3600" dirty="0"/>
              <a:t> and </a:t>
            </a:r>
            <a:r>
              <a:rPr lang="en-US" altLang="en-US" sz="3600" b="1" dirty="0"/>
              <a:t>preventable</a:t>
            </a:r>
            <a:r>
              <a:rPr lang="en-US" altLang="en-US" sz="3600" dirty="0"/>
              <a:t>!</a:t>
            </a:r>
            <a:br>
              <a:rPr lang="en-US" altLang="en-US" sz="3600" dirty="0"/>
            </a:br>
            <a:br>
              <a:rPr lang="en-US" altLang="en-US" sz="2400" dirty="0"/>
            </a:br>
            <a:r>
              <a:rPr lang="en-US" sz="3600" b="1" dirty="0">
                <a:solidFill>
                  <a:srgbClr val="FF0000"/>
                </a:solidFill>
              </a:rPr>
              <a:t>They are NOT accidents!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62375512"/>
              </p:ext>
            </p:extLst>
          </p:nvPr>
        </p:nvGraphicFramePr>
        <p:xfrm>
          <a:off x="381000" y="1752600"/>
          <a:ext cx="5943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83044791"/>
              </p:ext>
            </p:extLst>
          </p:nvPr>
        </p:nvGraphicFramePr>
        <p:xfrm>
          <a:off x="6705600" y="1638300"/>
          <a:ext cx="2192694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3D6628-CB24-C046-B47E-3932D2EF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[STATE] </a:t>
            </a:r>
            <a:r>
              <a:rPr lang="en-US" dirty="0"/>
              <a:t>Crash Data and Trends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BF742-526E-E04B-A08D-03E160B836B2}"/>
              </a:ext>
            </a:extLst>
          </p:cNvPr>
          <p:cNvSpPr txBox="1"/>
          <p:nvPr/>
        </p:nvSpPr>
        <p:spPr>
          <a:xfrm>
            <a:off x="685800" y="13716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Fatal Crashes by Contributing Factor, 2013-2017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A39B1-5962-104F-A1B7-15839B683E1D}"/>
              </a:ext>
            </a:extLst>
          </p:cNvPr>
          <p:cNvSpPr txBox="1"/>
          <p:nvPr/>
        </p:nvSpPr>
        <p:spPr>
          <a:xfrm rot="20878064">
            <a:off x="417385" y="2356567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tx1">
                    <a:alpha val="10000"/>
                  </a:schemeClr>
                </a:solidFill>
              </a:rPr>
              <a:t>SAMPLE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CIRCULAR_APPROAC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VEN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yoiQ0Bz7e99KqKttXO2W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HSAPartner">
  <a:themeElements>
    <a:clrScheme name="GHSAPartner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CE8D3D"/>
      </a:accent2>
      <a:accent3>
        <a:srgbClr val="F7921D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SAPartner" id="{BD11B0D8-9E87-504E-A23C-4DFED1D4B5C4}" vid="{5574A071-FFF9-064F-AFD1-B57BCE1F79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{3EB002D0-D669-D84A-80BC-D61FF6450F9C}tf10001121</Template>
  <TotalTime>11421</TotalTime>
  <Words>541</Words>
  <Application>Microsoft Macintosh PowerPoint</Application>
  <PresentationFormat>On-screen Show (4:3)</PresentationFormat>
  <Paragraphs>175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Wingdings 2</vt:lpstr>
      <vt:lpstr>GHSAPartner</vt:lpstr>
      <vt:lpstr>Partners in Highway Safety</vt:lpstr>
      <vt:lpstr>Today’s Highway Safety Discussion </vt:lpstr>
      <vt:lpstr>The State Highway  Safety Office </vt:lpstr>
      <vt:lpstr>State and Community  Highway Safety Grant Program</vt:lpstr>
      <vt:lpstr>PROBLEM  IDENTIFICATION What do we know?</vt:lpstr>
      <vt:lpstr>Vast Majority of Fatal Crashes:  Human Error</vt:lpstr>
      <vt:lpstr>Vast Majority of Fatal Crashes:  Human Error</vt:lpstr>
      <vt:lpstr>PowerPoint Presentation</vt:lpstr>
      <vt:lpstr>[STATE] Crash Data and Trends</vt:lpstr>
      <vt:lpstr>Strategic Planning  and the Role  of Law Enforcement </vt:lpstr>
      <vt:lpstr>Working Together to Address the Crash Problem</vt:lpstr>
      <vt:lpstr>How Many Deaths are Acceptable?</vt:lpstr>
      <vt:lpstr>How Do We Solve the Maze and Eliminate Highway Deaths?</vt:lpstr>
      <vt:lpstr>Effective Highway Safety Programs  Use Interconnected Approaches</vt:lpstr>
      <vt:lpstr>What is Law Enforcement’s Role? It’s about saving lives in your community!</vt:lpstr>
      <vt:lpstr>Strategic Planning Process</vt:lpstr>
      <vt:lpstr>Strategic Planning Process: Our State’s SHSP</vt:lpstr>
      <vt:lpstr>Strategic Planning Process: Law Enforcement’s Role</vt:lpstr>
      <vt:lpstr>Strategic Planning Process Evaluation</vt:lpstr>
      <vt:lpstr>Strategic Planning Process Requires Leadership Involvement</vt:lpstr>
      <vt:lpstr>A Few of the  Challenges Facing  Law Enforcement Leadership  </vt:lpstr>
      <vt:lpstr>Leadership Challenges  of Today’s Law Enforcement</vt:lpstr>
      <vt:lpstr>Leadership Challenges  of Today’s Law Enforcement</vt:lpstr>
      <vt:lpstr>Leadership Challenges  of Today’s Law Enforcement</vt:lpstr>
      <vt:lpstr>What Does Effective Traffic Law Enforcement Look Like?</vt:lpstr>
      <vt:lpstr>High Visibility  Enforcement (HVE) </vt:lpstr>
      <vt:lpstr>Working through the Traffic Safety Maze with High Visibility Enforcement</vt:lpstr>
      <vt:lpstr>High Visibility Enforcement Implementation</vt:lpstr>
      <vt:lpstr>SHSO Resources  for Law Enforcement </vt:lpstr>
      <vt:lpstr>Resources for Law Enforcement</vt:lpstr>
      <vt:lpstr>Eliminating  Highway Deaths  is a Collective Responsibility</vt:lpstr>
    </vt:vector>
  </TitlesOfParts>
  <Company>CrystalGraphics,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CrystalGraphics, Inc.</dc:creator>
  <cp:keywords>PowerPoint; Templates; CrystalGraphics</cp:keywords>
  <cp:lastModifiedBy>Amadie Hart</cp:lastModifiedBy>
  <cp:revision>566</cp:revision>
  <cp:lastPrinted>2019-07-18T10:50:31Z</cp:lastPrinted>
  <dcterms:created xsi:type="dcterms:W3CDTF">2016-08-11T08:32:46Z</dcterms:created>
  <dcterms:modified xsi:type="dcterms:W3CDTF">2019-09-29T19:25:46Z</dcterms:modified>
</cp:coreProperties>
</file>